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84" r:id="rId5"/>
    <p:sldId id="259" r:id="rId6"/>
    <p:sldId id="260" r:id="rId7"/>
    <p:sldId id="263" r:id="rId8"/>
    <p:sldId id="275" r:id="rId9"/>
    <p:sldId id="273" r:id="rId10"/>
    <p:sldId id="268" r:id="rId11"/>
    <p:sldId id="282" r:id="rId12"/>
    <p:sldId id="300" r:id="rId13"/>
    <p:sldId id="297" r:id="rId14"/>
    <p:sldId id="270" r:id="rId15"/>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778" autoAdjust="0"/>
    <p:restoredTop sz="94660"/>
  </p:normalViewPr>
  <p:slideViewPr>
    <p:cSldViewPr snapToGrid="0">
      <p:cViewPr varScale="1">
        <p:scale>
          <a:sx n="87" d="100"/>
          <a:sy n="87" d="100"/>
        </p:scale>
        <p:origin x="-586" y="-86"/>
      </p:cViewPr>
      <p:guideLst>
        <p:guide orient="horz" pos="2161"/>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125.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7.xml"/><Relationship Id="rId5" Type="http://schemas.openxmlformats.org/officeDocument/2006/relationships/tags" Target="../tags/tag67.xml"/><Relationship Id="rId4" Type="http://schemas.openxmlformats.org/officeDocument/2006/relationships/tags" Target="../tags/tag66.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17.xml"/><Relationship Id="rId4" Type="http://schemas.openxmlformats.org/officeDocument/2006/relationships/tags" Target="../tags/tag116.xml"/><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image" Target="../media/image8.png"/></Relationships>
</file>

<file path=ppt/slides/_rels/slide11.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20.xml"/><Relationship Id="rId4" Type="http://schemas.openxmlformats.org/officeDocument/2006/relationships/tags" Target="../tags/tag119.xml"/><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tags" Target="../tags/tag118.xml"/></Relationships>
</file>

<file path=ppt/slides/_rels/slide1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24.xml"/><Relationship Id="rId4" Type="http://schemas.openxmlformats.org/officeDocument/2006/relationships/tags" Target="../tags/tag123.xml"/><Relationship Id="rId3" Type="http://schemas.openxmlformats.org/officeDocument/2006/relationships/tags" Target="../tags/tag122.xml"/><Relationship Id="rId2" Type="http://schemas.openxmlformats.org/officeDocument/2006/relationships/image" Target="../media/image11.png"/><Relationship Id="rId1" Type="http://schemas.openxmlformats.org/officeDocument/2006/relationships/tags" Target="../tags/tag121.xm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7.xml"/><Relationship Id="rId5" Type="http://schemas.openxmlformats.org/officeDocument/2006/relationships/tags" Target="../tags/tag72.xml"/><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s>
</file>

<file path=ppt/slides/_rels/slide3.xml.rels><?xml version="1.0" encoding="UTF-8" standalone="yes"?>
<Relationships xmlns="http://schemas.openxmlformats.org/package/2006/relationships"><Relationship Id="rId9" Type="http://schemas.openxmlformats.org/officeDocument/2006/relationships/tags" Target="../tags/tag81.xml"/><Relationship Id="rId8" Type="http://schemas.openxmlformats.org/officeDocument/2006/relationships/tags" Target="../tags/tag80.xml"/><Relationship Id="rId7" Type="http://schemas.openxmlformats.org/officeDocument/2006/relationships/tags" Target="../tags/tag79.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tags" Target="../tags/tag74.xml"/><Relationship Id="rId17" Type="http://schemas.openxmlformats.org/officeDocument/2006/relationships/notesSlide" Target="../notesSlides/notesSlide3.xml"/><Relationship Id="rId16" Type="http://schemas.openxmlformats.org/officeDocument/2006/relationships/slideLayout" Target="../slideLayouts/slideLayout7.xml"/><Relationship Id="rId15" Type="http://schemas.openxmlformats.org/officeDocument/2006/relationships/tags" Target="../tags/tag87.xml"/><Relationship Id="rId14" Type="http://schemas.openxmlformats.org/officeDocument/2006/relationships/tags" Target="../tags/tag86.xml"/><Relationship Id="rId13" Type="http://schemas.openxmlformats.org/officeDocument/2006/relationships/tags" Target="../tags/tag85.xml"/><Relationship Id="rId12" Type="http://schemas.openxmlformats.org/officeDocument/2006/relationships/tags" Target="../tags/tag84.xml"/><Relationship Id="rId11" Type="http://schemas.openxmlformats.org/officeDocument/2006/relationships/tags" Target="../tags/tag83.xml"/><Relationship Id="rId10" Type="http://schemas.openxmlformats.org/officeDocument/2006/relationships/tags" Target="../tags/tag82.xml"/><Relationship Id="rId1" Type="http://schemas.openxmlformats.org/officeDocument/2006/relationships/tags" Target="../tags/tag73.xml"/></Relationships>
</file>

<file path=ppt/slides/_rels/slide4.xml.rels><?xml version="1.0" encoding="UTF-8" standalone="yes"?>
<Relationships xmlns="http://schemas.openxmlformats.org/package/2006/relationships"><Relationship Id="rId9" Type="http://schemas.openxmlformats.org/officeDocument/2006/relationships/tags" Target="../tags/tag94.xml"/><Relationship Id="rId8" Type="http://schemas.openxmlformats.org/officeDocument/2006/relationships/tags" Target="../tags/tag93.xml"/><Relationship Id="rId7" Type="http://schemas.openxmlformats.org/officeDocument/2006/relationships/tags" Target="../tags/tag9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ags" Target="../tags/tag91.xml"/><Relationship Id="rId3" Type="http://schemas.openxmlformats.org/officeDocument/2006/relationships/tags" Target="../tags/tag90.xml"/><Relationship Id="rId2" Type="http://schemas.openxmlformats.org/officeDocument/2006/relationships/tags" Target="../tags/tag89.xml"/><Relationship Id="rId11" Type="http://schemas.openxmlformats.org/officeDocument/2006/relationships/notesSlide" Target="../notesSlides/notesSlide4.xml"/><Relationship Id="rId10" Type="http://schemas.openxmlformats.org/officeDocument/2006/relationships/slideLayout" Target="../slideLayouts/slideLayout7.xml"/><Relationship Id="rId1" Type="http://schemas.openxmlformats.org/officeDocument/2006/relationships/tags" Target="../tags/tag88.xml"/></Relationships>
</file>

<file path=ppt/slides/_rels/slide5.xml.rels><?xml version="1.0" encoding="UTF-8" standalone="yes"?>
<Relationships xmlns="http://schemas.openxmlformats.org/package/2006/relationships"><Relationship Id="rId7" Type="http://schemas.openxmlformats.org/officeDocument/2006/relationships/notesSlide" Target="../notesSlides/notesSlide5.xml"/><Relationship Id="rId6" Type="http://schemas.openxmlformats.org/officeDocument/2006/relationships/slideLayout" Target="../slideLayouts/slideLayout7.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image" Target="../media/image3.png"/><Relationship Id="rId2" Type="http://schemas.openxmlformats.org/officeDocument/2006/relationships/tags" Target="../tags/tag96.xml"/><Relationship Id="rId1" Type="http://schemas.openxmlformats.org/officeDocument/2006/relationships/tags" Target="../tags/tag95.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02.xml"/><Relationship Id="rId4" Type="http://schemas.openxmlformats.org/officeDocument/2006/relationships/tags" Target="../tags/tag101.xml"/><Relationship Id="rId3" Type="http://schemas.openxmlformats.org/officeDocument/2006/relationships/tags" Target="../tags/tag100.xml"/><Relationship Id="rId2" Type="http://schemas.openxmlformats.org/officeDocument/2006/relationships/tags" Target="../tags/tag99.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06.xml"/><Relationship Id="rId4" Type="http://schemas.openxmlformats.org/officeDocument/2006/relationships/tags" Target="../tags/tag105.xml"/><Relationship Id="rId3" Type="http://schemas.openxmlformats.org/officeDocument/2006/relationships/tags" Target="../tags/tag104.xml"/><Relationship Id="rId2" Type="http://schemas.openxmlformats.org/officeDocument/2006/relationships/image" Target="../media/image5.png"/><Relationship Id="rId1" Type="http://schemas.openxmlformats.org/officeDocument/2006/relationships/tags" Target="../tags/tag103.xml"/></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6.xml"/><Relationship Id="rId5" Type="http://schemas.openxmlformats.org/officeDocument/2006/relationships/slideLayout" Target="../slideLayouts/slideLayout7.xml"/><Relationship Id="rId4" Type="http://schemas.openxmlformats.org/officeDocument/2006/relationships/tags" Target="../tags/tag109.xml"/><Relationship Id="rId3" Type="http://schemas.openxmlformats.org/officeDocument/2006/relationships/tags" Target="../tags/tag108.xml"/><Relationship Id="rId2" Type="http://schemas.openxmlformats.org/officeDocument/2006/relationships/image" Target="../media/image6.png"/><Relationship Id="rId1" Type="http://schemas.openxmlformats.org/officeDocument/2006/relationships/tags" Target="../tags/tag107.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13.xml"/><Relationship Id="rId4" Type="http://schemas.openxmlformats.org/officeDocument/2006/relationships/image" Target="../media/image7.png"/><Relationship Id="rId3" Type="http://schemas.openxmlformats.org/officeDocument/2006/relationships/tags" Target="../tags/tag112.xml"/><Relationship Id="rId2" Type="http://schemas.openxmlformats.org/officeDocument/2006/relationships/tags" Target="../tags/tag111.xml"/><Relationship Id="rId1" Type="http://schemas.openxmlformats.org/officeDocument/2006/relationships/tags" Target="../tags/tag1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custDataLst>
              <p:tags r:id="rId1"/>
            </p:custDataLst>
          </p:nvPr>
        </p:nvSpPr>
        <p:spPr>
          <a:xfrm>
            <a:off x="4474210" y="564024"/>
            <a:ext cx="2783205" cy="786765"/>
          </a:xfrm>
          <a:prstGeom prst="rect">
            <a:avLst/>
          </a:prstGeom>
          <a:noFill/>
        </p:spPr>
        <p:txBody>
          <a:bodyPr wrap="square" lIns="0" tIns="0" rIns="0" bIns="0" rtlCol="0" anchor="b" anchorCtr="0">
            <a:normAutofit/>
            <a:scene3d>
              <a:camera prst="orthographicFront"/>
              <a:lightRig rig="threePt" dir="t">
                <a:rot lat="0" lon="0" rev="0"/>
              </a:lightRig>
            </a:scene3d>
            <a:sp3d contourW="12700"/>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en-US" altLang="zh-CN" sz="4400" b="1" i="0" spc="200" baseline="0" noProof="0" dirty="0">
                <a:ln>
                  <a:noFill/>
                </a:ln>
                <a:solidFill>
                  <a:srgbClr val="445170"/>
                </a:solidFill>
                <a:effectLst>
                  <a:outerShdw blurRad="38100" dist="38100" dir="2700000" algn="tl">
                    <a:srgbClr val="000000">
                      <a:alpha val="43137"/>
                    </a:srgbClr>
                  </a:outerShdw>
                </a:effectLst>
                <a:uLnTx/>
                <a:uFillTx/>
                <a:latin typeface="方正小标宋简体" panose="03000509000000000000" pitchFamily="65" charset="-122"/>
                <a:ea typeface="方正小标宋简体" panose="03000509000000000000" pitchFamily="65" charset="-122"/>
              </a:rPr>
              <a:t>2022</a:t>
            </a:r>
            <a:r>
              <a:rPr kumimoji="0" lang="zh-CN" altLang="en-US" sz="4400" b="1" i="0" spc="200" baseline="0" noProof="0" dirty="0">
                <a:ln>
                  <a:noFill/>
                </a:ln>
                <a:solidFill>
                  <a:srgbClr val="445170"/>
                </a:solidFill>
                <a:effectLst>
                  <a:outerShdw blurRad="38100" dist="38100" dir="2700000" algn="tl">
                    <a:srgbClr val="000000">
                      <a:alpha val="43137"/>
                    </a:srgbClr>
                  </a:outerShdw>
                </a:effectLst>
                <a:uLnTx/>
                <a:uFillTx/>
                <a:latin typeface="方正小标宋简体" panose="03000509000000000000" pitchFamily="65" charset="-122"/>
                <a:ea typeface="方正小标宋简体" panose="03000509000000000000" pitchFamily="65" charset="-122"/>
              </a:rPr>
              <a:t>年</a:t>
            </a:r>
            <a:endParaRPr kumimoji="0" lang="zh-CN" altLang="en-US" sz="4400" b="1" i="0" spc="200" baseline="0" noProof="0" dirty="0">
              <a:ln>
                <a:noFill/>
              </a:ln>
              <a:solidFill>
                <a:srgbClr val="445170"/>
              </a:solidFill>
              <a:effectLst>
                <a:outerShdw blurRad="38100" dist="38100" dir="2700000" algn="tl">
                  <a:srgbClr val="000000">
                    <a:alpha val="43137"/>
                  </a:srgbClr>
                </a:outerShdw>
              </a:effectLst>
              <a:uLnTx/>
              <a:uFillTx/>
              <a:latin typeface="方正小标宋简体" panose="03000509000000000000" pitchFamily="65" charset="-122"/>
              <a:ea typeface="方正小标宋简体" panose="03000509000000000000" pitchFamily="65" charset="-122"/>
            </a:endParaRPr>
          </a:p>
        </p:txBody>
      </p:sp>
      <p:cxnSp>
        <p:nvCxnSpPr>
          <p:cNvPr id="13" name="直接连接符 12"/>
          <p:cNvCxnSpPr/>
          <p:nvPr>
            <p:custDataLst>
              <p:tags r:id="rId2"/>
            </p:custDataLst>
          </p:nvPr>
        </p:nvCxnSpPr>
        <p:spPr>
          <a:xfrm>
            <a:off x="3463925" y="1025034"/>
            <a:ext cx="755015" cy="0"/>
          </a:xfrm>
          <a:prstGeom prst="line">
            <a:avLst/>
          </a:prstGeom>
          <a:noFill/>
          <a:ln w="38100" cap="flat" cmpd="sng" algn="ctr">
            <a:solidFill>
              <a:srgbClr val="A4B1D3"/>
            </a:solidFill>
            <a:prstDash val="solid"/>
            <a:miter lim="800000"/>
          </a:ln>
          <a:effectLst/>
        </p:spPr>
      </p:cxnSp>
      <p:cxnSp>
        <p:nvCxnSpPr>
          <p:cNvPr id="14" name="直接连接符 13"/>
          <p:cNvCxnSpPr/>
          <p:nvPr>
            <p:custDataLst>
              <p:tags r:id="rId3"/>
            </p:custDataLst>
          </p:nvPr>
        </p:nvCxnSpPr>
        <p:spPr>
          <a:xfrm>
            <a:off x="7512685" y="1025034"/>
            <a:ext cx="755015" cy="0"/>
          </a:xfrm>
          <a:prstGeom prst="line">
            <a:avLst/>
          </a:prstGeom>
          <a:noFill/>
          <a:ln w="38100" cap="flat" cmpd="sng" algn="ctr">
            <a:solidFill>
              <a:srgbClr val="A4B1D3"/>
            </a:solidFill>
            <a:prstDash val="solid"/>
            <a:miter lim="800000"/>
          </a:ln>
          <a:effectLst/>
        </p:spPr>
      </p:cxnSp>
      <p:sp>
        <p:nvSpPr>
          <p:cNvPr id="15" name="标题 14"/>
          <p:cNvSpPr>
            <a:spLocks noGrp="1"/>
          </p:cNvSpPr>
          <p:nvPr>
            <p:custDataLst>
              <p:tags r:id="rId4"/>
            </p:custDataLst>
          </p:nvPr>
        </p:nvSpPr>
        <p:spPr>
          <a:xfrm>
            <a:off x="1100162" y="1591408"/>
            <a:ext cx="10068560" cy="4009292"/>
          </a:xfrm>
          <a:prstGeom prst="rect">
            <a:avLst/>
          </a:prstGeom>
        </p:spPr>
        <p:txBody>
          <a:bodyPr vert="horz" wrap="square" lIns="0" tIns="0" rIns="0" bIns="0" rtlCol="0" anchor="ctr" anchorCtr="0">
            <a:noAutofit/>
          </a:bodyPr>
          <a:lstStyle>
            <a:lvl1pPr marL="0" marR="0" indent="0" algn="ctr" defTabSz="914400" rtl="0" eaLnBrk="1" fontAlgn="auto" latinLnBrk="0" hangingPunct="1">
              <a:lnSpc>
                <a:spcPct val="100000"/>
              </a:lnSpc>
              <a:spcBef>
                <a:spcPct val="0"/>
              </a:spcBef>
              <a:spcAft>
                <a:spcPts val="0"/>
              </a:spcAft>
              <a:buClrTx/>
              <a:buSzPts val="4800"/>
              <a:buFont typeface="Arial" panose="020B0604020202020204" pitchFamily="34" charset="0"/>
              <a:buNone/>
              <a:defRPr sz="4800" b="0" u="none" strike="noStrike" kern="1200" cap="none" spc="500" normalizeH="0">
                <a:solidFill>
                  <a:schemeClr val="tx1"/>
                </a:solidFill>
                <a:uFillTx/>
                <a:latin typeface="Arial" panose="020B0604020202020204" pitchFamily="34" charset="0"/>
                <a:ea typeface="汉仪旗黑-85S" panose="00020600040101010101" pitchFamily="18" charset="-122"/>
                <a:cs typeface="+mj-cs"/>
              </a:defRPr>
            </a:lvl1pPr>
          </a:lstStyle>
          <a:p>
            <a:pPr>
              <a:lnSpc>
                <a:spcPts val="8000"/>
              </a:lnSpc>
            </a:pPr>
            <a:r>
              <a:rPr lang="zh-CN" altLang="en-US" sz="6000" b="1" dirty="0">
                <a:solidFill>
                  <a:srgbClr val="445170"/>
                </a:solidFill>
                <a:effectLst/>
                <a:latin typeface="方正姚体简体" panose="03000509000000000000" pitchFamily="65" charset="-122"/>
                <a:ea typeface="方正姚体简体" panose="03000509000000000000" pitchFamily="65" charset="-122"/>
              </a:rPr>
              <a:t>梅州市民办招生系统</a:t>
            </a:r>
            <a:endParaRPr lang="zh-CN" altLang="en-US" sz="6000" b="1" dirty="0">
              <a:solidFill>
                <a:srgbClr val="445170"/>
              </a:solidFill>
              <a:effectLst/>
              <a:latin typeface="方正姚体简体" panose="03000509000000000000" pitchFamily="65" charset="-122"/>
              <a:ea typeface="方正姚体简体" panose="03000509000000000000" pitchFamily="65" charset="-122"/>
            </a:endParaRPr>
          </a:p>
          <a:p>
            <a:pPr>
              <a:lnSpc>
                <a:spcPts val="8000"/>
              </a:lnSpc>
            </a:pPr>
            <a:r>
              <a:rPr lang="zh-CN" altLang="en-US" sz="6000" b="1" dirty="0">
                <a:solidFill>
                  <a:srgbClr val="445170"/>
                </a:solidFill>
                <a:effectLst/>
                <a:latin typeface="方正姚体简体" panose="03000509000000000000" pitchFamily="65" charset="-122"/>
                <a:ea typeface="方正姚体简体" panose="03000509000000000000" pitchFamily="65" charset="-122"/>
              </a:rPr>
              <a:t>初审不通过</a:t>
            </a:r>
            <a:r>
              <a:rPr lang="zh-CN" altLang="en-US" sz="6000" b="1" dirty="0" smtClean="0">
                <a:solidFill>
                  <a:srgbClr val="445170"/>
                </a:solidFill>
                <a:effectLst/>
                <a:latin typeface="方正姚体简体" panose="03000509000000000000" pitchFamily="65" charset="-122"/>
                <a:ea typeface="方正姚体简体" panose="03000509000000000000" pitchFamily="65" charset="-122"/>
              </a:rPr>
              <a:t>学生补充</a:t>
            </a:r>
            <a:r>
              <a:rPr lang="zh-CN" altLang="en-US" sz="6000" b="1" dirty="0">
                <a:solidFill>
                  <a:srgbClr val="445170"/>
                </a:solidFill>
                <a:effectLst/>
                <a:latin typeface="方正姚体简体" panose="03000509000000000000" pitchFamily="65" charset="-122"/>
                <a:ea typeface="方正姚体简体" panose="03000509000000000000" pitchFamily="65" charset="-122"/>
              </a:rPr>
              <a:t>材料</a:t>
            </a:r>
            <a:endParaRPr lang="zh-CN" altLang="en-US" sz="6000" b="1" dirty="0">
              <a:solidFill>
                <a:srgbClr val="445170"/>
              </a:solidFill>
              <a:effectLst/>
              <a:latin typeface="方正姚体简体" panose="03000509000000000000" pitchFamily="65" charset="-122"/>
              <a:ea typeface="方正姚体简体" panose="03000509000000000000" pitchFamily="65" charset="-122"/>
            </a:endParaRPr>
          </a:p>
          <a:p>
            <a:pPr>
              <a:lnSpc>
                <a:spcPts val="8000"/>
              </a:lnSpc>
            </a:pPr>
            <a:r>
              <a:rPr lang="zh-CN" altLang="en-US" sz="6000" b="1" dirty="0">
                <a:solidFill>
                  <a:srgbClr val="445170"/>
                </a:solidFill>
                <a:effectLst/>
                <a:latin typeface="方正姚体简体" panose="03000509000000000000" pitchFamily="65" charset="-122"/>
                <a:ea typeface="方正姚体简体" panose="03000509000000000000" pitchFamily="65" charset="-122"/>
              </a:rPr>
              <a:t>操作指南</a:t>
            </a:r>
            <a:endParaRPr lang="zh-CN" altLang="en-US" sz="6600" b="1" dirty="0">
              <a:solidFill>
                <a:srgbClr val="445170"/>
              </a:solidFill>
              <a:effectLst/>
              <a:latin typeface="方正姚体简体" panose="03000509000000000000" pitchFamily="65" charset="-122"/>
              <a:ea typeface="方正姚体简体" panose="03000509000000000000" pitchFamily="65" charset="-122"/>
            </a:endParaRPr>
          </a:p>
        </p:txBody>
      </p:sp>
    </p:spTree>
    <p:custDataLst>
      <p:tags r:id="rId5"/>
    </p:custDataLst>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C:\Users\User\Desktop\微信截图_20220526092514.png微信截图_20220526092514"/>
          <p:cNvPicPr>
            <a:picLocks noChangeAspect="1"/>
          </p:cNvPicPr>
          <p:nvPr/>
        </p:nvPicPr>
        <p:blipFill>
          <a:blip r:embed="rId1"/>
          <a:srcRect/>
          <a:stretch>
            <a:fillRect/>
          </a:stretch>
        </p:blipFill>
        <p:spPr>
          <a:xfrm>
            <a:off x="501650" y="1452245"/>
            <a:ext cx="10988675" cy="4201160"/>
          </a:xfrm>
          <a:prstGeom prst="rect">
            <a:avLst/>
          </a:prstGeom>
        </p:spPr>
      </p:pic>
      <p:sp>
        <p:nvSpPr>
          <p:cNvPr id="4" name="TextBox 14_1"/>
          <p:cNvSpPr txBox="1"/>
          <p:nvPr>
            <p:custDataLst>
              <p:tags r:id="rId2"/>
            </p:custDataLst>
          </p:nvPr>
        </p:nvSpPr>
        <p:spPr>
          <a:xfrm>
            <a:off x="4295775" y="177800"/>
            <a:ext cx="4057650" cy="706755"/>
          </a:xfrm>
          <a:prstGeom prst="rect">
            <a:avLst/>
          </a:prstGeom>
          <a:noFill/>
        </p:spPr>
        <p:txBody>
          <a:bodyPr wrap="square" rtlCol="0">
            <a:spAutoFit/>
          </a:bodyPr>
          <a:lstStyle/>
          <a:p>
            <a:r>
              <a:rPr kumimoji="1" lang="zh-CN" altLang="en-US" sz="4000" b="1">
                <a:solidFill>
                  <a:srgbClr val="445170"/>
                </a:solidFill>
                <a:latin typeface="+mj-ea"/>
                <a:ea typeface="+mj-ea"/>
                <a:sym typeface="+mn-ea"/>
              </a:rPr>
              <a:t>完</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成</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修</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改</a:t>
            </a:r>
            <a:endParaRPr kumimoji="1" lang="zh-CN" altLang="en-US" sz="4000" b="1">
              <a:solidFill>
                <a:srgbClr val="445170"/>
              </a:solidFill>
              <a:latin typeface="+mj-ea"/>
              <a:ea typeface="+mj-ea"/>
              <a:sym typeface="+mn-ea"/>
            </a:endParaRPr>
          </a:p>
        </p:txBody>
      </p:sp>
      <p:sp>
        <p:nvSpPr>
          <p:cNvPr id="9" name="椭圆 8"/>
          <p:cNvSpPr/>
          <p:nvPr>
            <p:custDataLst>
              <p:tags r:id="rId3"/>
            </p:custDataLst>
          </p:nvPr>
        </p:nvSpPr>
        <p:spPr>
          <a:xfrm>
            <a:off x="325525" y="197790"/>
            <a:ext cx="565954" cy="56595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sz="1600" b="1">
                <a:solidFill>
                  <a:schemeClr val="tx1"/>
                </a:solidFill>
                <a:latin typeface="+mj-ea"/>
                <a:ea typeface="+mj-ea"/>
                <a:cs typeface="+mn-lt"/>
              </a:rPr>
              <a:t>7</a:t>
            </a:r>
            <a:endParaRPr kumimoji="1" lang="en-US" altLang="zh-CN" sz="1600" b="1">
              <a:solidFill>
                <a:schemeClr val="tx1"/>
              </a:solidFill>
              <a:latin typeface="+mj-ea"/>
              <a:ea typeface="+mj-ea"/>
              <a:cs typeface="+mn-lt"/>
            </a:endParaRPr>
          </a:p>
        </p:txBody>
      </p:sp>
      <p:sp>
        <p:nvSpPr>
          <p:cNvPr id="12" name="TextBox 9"/>
          <p:cNvSpPr txBox="1"/>
          <p:nvPr>
            <p:custDataLst>
              <p:tags r:id="rId4"/>
            </p:custDataLst>
          </p:nvPr>
        </p:nvSpPr>
        <p:spPr>
          <a:xfrm>
            <a:off x="3484245" y="1452245"/>
            <a:ext cx="5223510" cy="570865"/>
          </a:xfrm>
          <a:prstGeom prst="rect">
            <a:avLst/>
          </a:prstGeom>
        </p:spPr>
        <p:txBody>
          <a:bodyPr wrap="square">
            <a:spAutoFit/>
          </a:bodyPr>
          <a:lstStyle>
            <a:defPPr>
              <a:defRPr lang="zh-CN"/>
            </a:defPPr>
            <a:lvl1pPr defTabSz="457200">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2400">
                <a:solidFill>
                  <a:srgbClr val="C00000"/>
                </a:solidFill>
                <a:latin typeface="微软雅黑" panose="020B0503020204020204" pitchFamily="34" charset="-122"/>
                <a:ea typeface="微软雅黑" panose="020B0503020204020204" pitchFamily="34" charset="-122"/>
              </a:rPr>
              <a:t>完成修改后系统会自动跳转回此页面。</a:t>
            </a:r>
            <a:endParaRPr lang="zh-CN" altLang="en-US" sz="2400">
              <a:solidFill>
                <a:srgbClr val="C00000"/>
              </a:solidFill>
              <a:latin typeface="微软雅黑" panose="020B0503020204020204" pitchFamily="34" charset="-122"/>
              <a:ea typeface="微软雅黑" panose="020B0503020204020204" pitchFamily="34" charset="-122"/>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2"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P spid="9" grpId="2"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14_1"/>
          <p:cNvSpPr txBox="1"/>
          <p:nvPr>
            <p:custDataLst>
              <p:tags r:id="rId1"/>
            </p:custDataLst>
          </p:nvPr>
        </p:nvSpPr>
        <p:spPr>
          <a:xfrm>
            <a:off x="4982210" y="186690"/>
            <a:ext cx="2724150" cy="706755"/>
          </a:xfrm>
          <a:prstGeom prst="rect">
            <a:avLst/>
          </a:prstGeom>
          <a:noFill/>
        </p:spPr>
        <p:txBody>
          <a:bodyPr wrap="square" rtlCol="0">
            <a:spAutoFit/>
          </a:bodyPr>
          <a:p>
            <a:r>
              <a:rPr kumimoji="1" lang="zh-CN" altLang="en-US" sz="4000" b="1">
                <a:solidFill>
                  <a:srgbClr val="445170"/>
                </a:solidFill>
                <a:latin typeface="+mj-ea"/>
                <a:ea typeface="+mj-ea"/>
                <a:sym typeface="+mn-ea"/>
              </a:rPr>
              <a:t>结</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果</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查</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询</a:t>
            </a:r>
            <a:endParaRPr kumimoji="1" lang="zh-CN" sz="4000" b="1">
              <a:solidFill>
                <a:srgbClr val="445170"/>
              </a:solidFill>
              <a:latin typeface="+mj-ea"/>
              <a:ea typeface="+mj-ea"/>
              <a:sym typeface="+mn-ea"/>
            </a:endParaRPr>
          </a:p>
        </p:txBody>
      </p:sp>
      <p:sp>
        <p:nvSpPr>
          <p:cNvPr id="100" name="文本框 99"/>
          <p:cNvSpPr txBox="1"/>
          <p:nvPr/>
        </p:nvSpPr>
        <p:spPr>
          <a:xfrm>
            <a:off x="970280" y="4973955"/>
            <a:ext cx="4368800" cy="1198880"/>
          </a:xfrm>
          <a:prstGeom prst="rect">
            <a:avLst/>
          </a:prstGeom>
          <a:noFill/>
          <a:ln w="9525">
            <a:noFill/>
          </a:ln>
        </p:spPr>
        <p:txBody>
          <a:bodyPr wrap="square">
            <a:spAutoFit/>
          </a:bodyPr>
          <a:p>
            <a:pPr indent="0"/>
            <a:r>
              <a:rPr lang="zh-CN" altLang="en-US" sz="2400" b="0">
                <a:solidFill>
                  <a:srgbClr val="C00000"/>
                </a:solidFill>
                <a:latin typeface="微软雅黑" panose="020B0503020204020204" pitchFamily="34" charset="-122"/>
                <a:ea typeface="微软雅黑" panose="020B0503020204020204" pitchFamily="34" charset="-122"/>
              </a:rPr>
              <a:t>资料未修改提交前，结果为：</a:t>
            </a:r>
            <a:endParaRPr lang="zh-CN" altLang="en-US" sz="2400" b="0">
              <a:solidFill>
                <a:srgbClr val="C00000"/>
              </a:solidFill>
              <a:latin typeface="微软雅黑" panose="020B0503020204020204" pitchFamily="34" charset="-122"/>
              <a:ea typeface="微软雅黑" panose="020B0503020204020204" pitchFamily="34" charset="-122"/>
            </a:endParaRPr>
          </a:p>
          <a:p>
            <a:pPr indent="0"/>
            <a:r>
              <a:rPr lang="en-US" altLang="zh-CN" sz="2400" b="0">
                <a:solidFill>
                  <a:srgbClr val="C00000"/>
                </a:solidFill>
                <a:latin typeface="微软雅黑" panose="020B0503020204020204" pitchFamily="34" charset="-122"/>
                <a:ea typeface="微软雅黑" panose="020B0503020204020204" pitchFamily="34" charset="-122"/>
              </a:rPr>
              <a:t>      </a:t>
            </a:r>
            <a:endParaRPr lang="en-US" altLang="zh-CN" sz="2400" b="0">
              <a:solidFill>
                <a:srgbClr val="C00000"/>
              </a:solidFill>
              <a:latin typeface="微软雅黑" panose="020B0503020204020204" pitchFamily="34" charset="-122"/>
              <a:ea typeface="微软雅黑" panose="020B0503020204020204" pitchFamily="34" charset="-122"/>
            </a:endParaRPr>
          </a:p>
          <a:p>
            <a:pPr indent="0"/>
            <a:r>
              <a:rPr lang="zh-CN" altLang="en-US" sz="2400" b="0">
                <a:solidFill>
                  <a:srgbClr val="C00000"/>
                </a:solidFill>
                <a:latin typeface="微软雅黑" panose="020B0503020204020204" pitchFamily="34" charset="-122"/>
                <a:ea typeface="微软雅黑" panose="020B0503020204020204" pitchFamily="34" charset="-122"/>
              </a:rPr>
              <a:t>初审不通过</a:t>
            </a:r>
            <a:endParaRPr lang="zh-CN" altLang="en-US" sz="2400" b="0">
              <a:solidFill>
                <a:srgbClr val="C00000"/>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1884680" y="984885"/>
            <a:ext cx="9060180" cy="460375"/>
          </a:xfrm>
          <a:prstGeom prst="rect">
            <a:avLst/>
          </a:prstGeom>
          <a:noFill/>
          <a:ln w="9525">
            <a:noFill/>
          </a:ln>
        </p:spPr>
        <p:txBody>
          <a:bodyPr wrap="square">
            <a:spAutoFit/>
          </a:bodyPr>
          <a:p>
            <a:pPr indent="0"/>
            <a:r>
              <a:rPr lang="zh-CN" altLang="en-US" sz="2400" b="0">
                <a:solidFill>
                  <a:srgbClr val="C00000"/>
                </a:solidFill>
                <a:latin typeface="微软雅黑" panose="020B0503020204020204" pitchFamily="34" charset="-122"/>
                <a:ea typeface="微软雅黑" panose="020B0503020204020204" pitchFamily="34" charset="-122"/>
              </a:rPr>
              <a:t>修改完成后，初审结果由</a:t>
            </a:r>
            <a:r>
              <a:rPr lang="en-US" altLang="zh-CN" sz="2400" b="0">
                <a:solidFill>
                  <a:srgbClr val="C00000"/>
                </a:solidFill>
                <a:latin typeface="微软雅黑" panose="020B0503020204020204" pitchFamily="34" charset="-122"/>
                <a:ea typeface="微软雅黑" panose="020B0503020204020204" pitchFamily="34" charset="-122"/>
              </a:rPr>
              <a:t>”</a:t>
            </a:r>
            <a:r>
              <a:rPr lang="zh-CN" altLang="en-US" sz="2400" b="0">
                <a:solidFill>
                  <a:srgbClr val="C00000"/>
                </a:solidFill>
                <a:latin typeface="微软雅黑" panose="020B0503020204020204" pitchFamily="34" charset="-122"/>
                <a:ea typeface="微软雅黑" panose="020B0503020204020204" pitchFamily="34" charset="-122"/>
              </a:rPr>
              <a:t>初审不通过</a:t>
            </a:r>
            <a:r>
              <a:rPr lang="en-US" altLang="zh-CN" sz="2400" b="0">
                <a:solidFill>
                  <a:srgbClr val="C00000"/>
                </a:solidFill>
                <a:latin typeface="微软雅黑" panose="020B0503020204020204" pitchFamily="34" charset="-122"/>
                <a:ea typeface="微软雅黑" panose="020B0503020204020204" pitchFamily="34" charset="-122"/>
              </a:rPr>
              <a:t>“  </a:t>
            </a:r>
            <a:r>
              <a:rPr lang="zh-CN" altLang="en-US" sz="2400" b="0">
                <a:solidFill>
                  <a:srgbClr val="C00000"/>
                </a:solidFill>
                <a:latin typeface="微软雅黑" panose="020B0503020204020204" pitchFamily="34" charset="-122"/>
                <a:ea typeface="微软雅黑" panose="020B0503020204020204" pitchFamily="34" charset="-122"/>
              </a:rPr>
              <a:t>变为</a:t>
            </a:r>
            <a:r>
              <a:rPr lang="en-US" altLang="zh-CN" sz="2400" b="0">
                <a:solidFill>
                  <a:srgbClr val="C00000"/>
                </a:solidFill>
                <a:latin typeface="微软雅黑" panose="020B0503020204020204" pitchFamily="34" charset="-122"/>
                <a:ea typeface="微软雅黑" panose="020B0503020204020204" pitchFamily="34" charset="-122"/>
              </a:rPr>
              <a:t>  ”</a:t>
            </a:r>
            <a:r>
              <a:rPr lang="zh-CN" altLang="en-US" sz="2400" b="0">
                <a:solidFill>
                  <a:srgbClr val="C00000"/>
                </a:solidFill>
                <a:latin typeface="微软雅黑" panose="020B0503020204020204" pitchFamily="34" charset="-122"/>
                <a:ea typeface="微软雅黑" panose="020B0503020204020204" pitchFamily="34" charset="-122"/>
              </a:rPr>
              <a:t>待初审</a:t>
            </a:r>
            <a:r>
              <a:rPr lang="en-US" altLang="zh-CN" sz="2400" b="0">
                <a:solidFill>
                  <a:srgbClr val="C00000"/>
                </a:solidFill>
                <a:latin typeface="微软雅黑" panose="020B0503020204020204" pitchFamily="34" charset="-122"/>
                <a:ea typeface="微软雅黑" panose="020B0503020204020204" pitchFamily="34" charset="-122"/>
              </a:rPr>
              <a:t>“</a:t>
            </a:r>
            <a:r>
              <a:rPr lang="zh-CN" altLang="en-US" sz="2400" b="0">
                <a:solidFill>
                  <a:srgbClr val="C00000"/>
                </a:solidFill>
                <a:latin typeface="微软雅黑" panose="020B0503020204020204" pitchFamily="34" charset="-122"/>
                <a:ea typeface="微软雅黑" panose="020B0503020204020204" pitchFamily="34" charset="-122"/>
              </a:rPr>
              <a:t>。</a:t>
            </a:r>
            <a:endParaRPr lang="zh-CN" altLang="en-US" sz="2400" b="0">
              <a:solidFill>
                <a:srgbClr val="C00000"/>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6405245" y="5189220"/>
            <a:ext cx="5587365" cy="1198880"/>
          </a:xfrm>
          <a:prstGeom prst="rect">
            <a:avLst/>
          </a:prstGeom>
          <a:noFill/>
          <a:ln w="9525">
            <a:noFill/>
          </a:ln>
        </p:spPr>
        <p:txBody>
          <a:bodyPr wrap="square">
            <a:spAutoFit/>
          </a:bodyPr>
          <a:p>
            <a:pPr indent="0"/>
            <a:r>
              <a:rPr lang="zh-CN" altLang="en-US" sz="2400" b="0">
                <a:solidFill>
                  <a:srgbClr val="C00000"/>
                </a:solidFill>
                <a:latin typeface="微软雅黑" panose="020B0503020204020204" pitchFamily="34" charset="-122"/>
                <a:ea typeface="微软雅黑" panose="020B0503020204020204" pitchFamily="34" charset="-122"/>
              </a:rPr>
              <a:t>资料修改成功提交后，结果为：</a:t>
            </a:r>
            <a:endParaRPr lang="zh-CN" altLang="en-US" sz="2400" b="0">
              <a:solidFill>
                <a:srgbClr val="C00000"/>
              </a:solidFill>
              <a:latin typeface="微软雅黑" panose="020B0503020204020204" pitchFamily="34" charset="-122"/>
              <a:ea typeface="微软雅黑" panose="020B0503020204020204" pitchFamily="34" charset="-122"/>
            </a:endParaRPr>
          </a:p>
          <a:p>
            <a:pPr indent="0"/>
            <a:endParaRPr lang="zh-CN" altLang="en-US" sz="2400" b="0">
              <a:solidFill>
                <a:srgbClr val="C00000"/>
              </a:solidFill>
              <a:latin typeface="微软雅黑" panose="020B0503020204020204" pitchFamily="34" charset="-122"/>
              <a:ea typeface="微软雅黑" panose="020B0503020204020204" pitchFamily="34" charset="-122"/>
            </a:endParaRPr>
          </a:p>
          <a:p>
            <a:pPr indent="0"/>
            <a:r>
              <a:rPr lang="zh-CN" altLang="en-US" sz="2400" b="0">
                <a:solidFill>
                  <a:srgbClr val="C00000"/>
                </a:solidFill>
                <a:latin typeface="微软雅黑" panose="020B0503020204020204" pitchFamily="34" charset="-122"/>
                <a:ea typeface="微软雅黑" panose="020B0503020204020204" pitchFamily="34" charset="-122"/>
              </a:rPr>
              <a:t>待初审（初审不通过后家长再次修改）</a:t>
            </a:r>
            <a:endParaRPr lang="zh-CN" altLang="en-US" sz="2400" b="0">
              <a:solidFill>
                <a:srgbClr val="C00000"/>
              </a:solidFill>
              <a:latin typeface="微软雅黑" panose="020B0503020204020204" pitchFamily="34" charset="-122"/>
              <a:ea typeface="微软雅黑" panose="020B0503020204020204" pitchFamily="34" charset="-122"/>
            </a:endParaRPr>
          </a:p>
        </p:txBody>
      </p:sp>
      <p:pic>
        <p:nvPicPr>
          <p:cNvPr id="9" name="图片 8" descr="C:\Users\User\Desktop\初审不通过修改后显示页面.png初审不通过修改后显示页面"/>
          <p:cNvPicPr>
            <a:picLocks noChangeAspect="1"/>
          </p:cNvPicPr>
          <p:nvPr/>
        </p:nvPicPr>
        <p:blipFill>
          <a:blip r:embed="rId2"/>
          <a:srcRect/>
          <a:stretch>
            <a:fillRect/>
          </a:stretch>
        </p:blipFill>
        <p:spPr>
          <a:xfrm>
            <a:off x="6640513" y="1975485"/>
            <a:ext cx="5116830" cy="2910205"/>
          </a:xfrm>
          <a:prstGeom prst="rect">
            <a:avLst/>
          </a:prstGeom>
        </p:spPr>
      </p:pic>
      <p:pic>
        <p:nvPicPr>
          <p:cNvPr id="10" name="图片 9" descr="C:\Users\User\Desktop\初审不通过显示页面.png初审不通过显示页面"/>
          <p:cNvPicPr>
            <a:picLocks noChangeAspect="1"/>
          </p:cNvPicPr>
          <p:nvPr/>
        </p:nvPicPr>
        <p:blipFill>
          <a:blip r:embed="rId3"/>
          <a:srcRect/>
          <a:stretch>
            <a:fillRect/>
          </a:stretch>
        </p:blipFill>
        <p:spPr>
          <a:xfrm>
            <a:off x="741680" y="1962150"/>
            <a:ext cx="4533900" cy="2923540"/>
          </a:xfrm>
          <a:prstGeom prst="rect">
            <a:avLst/>
          </a:prstGeom>
        </p:spPr>
      </p:pic>
      <p:sp>
        <p:nvSpPr>
          <p:cNvPr id="5" name="矩形 4"/>
          <p:cNvSpPr/>
          <p:nvPr/>
        </p:nvSpPr>
        <p:spPr>
          <a:xfrm>
            <a:off x="2685415" y="1975485"/>
            <a:ext cx="1574165" cy="594360"/>
          </a:xfrm>
          <a:prstGeom prst="rect">
            <a:avLst/>
          </a:prstGeom>
          <a:noFill/>
          <a:ln w="28575">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8637270" y="2195195"/>
            <a:ext cx="1574165" cy="594360"/>
          </a:xfrm>
          <a:prstGeom prst="rect">
            <a:avLst/>
          </a:prstGeom>
          <a:noFill/>
          <a:ln w="28575">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custDataLst>
              <p:tags r:id="rId4"/>
            </p:custDataLst>
          </p:nvPr>
        </p:nvSpPr>
        <p:spPr>
          <a:xfrm>
            <a:off x="325755" y="197485"/>
            <a:ext cx="644525" cy="64008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sz="1600" b="1">
                <a:solidFill>
                  <a:schemeClr val="tx1"/>
                </a:solidFill>
                <a:latin typeface="+mj-ea"/>
                <a:ea typeface="+mj-ea"/>
                <a:cs typeface="+mn-lt"/>
              </a:rPr>
              <a:t>8</a:t>
            </a:r>
            <a:endParaRPr kumimoji="1" lang="en-US" altLang="zh-CN" sz="1600" b="1">
              <a:solidFill>
                <a:schemeClr val="tx1"/>
              </a:solidFill>
              <a:latin typeface="+mj-ea"/>
              <a:ea typeface="+mj-ea"/>
              <a:cs typeface="+mn-lt"/>
            </a:endParaRPr>
          </a:p>
        </p:txBody>
      </p:sp>
      <p:sp>
        <p:nvSpPr>
          <p:cNvPr id="13" name="矩形 12"/>
          <p:cNvSpPr/>
          <p:nvPr/>
        </p:nvSpPr>
        <p:spPr>
          <a:xfrm>
            <a:off x="7422515" y="3630930"/>
            <a:ext cx="2323465" cy="709930"/>
          </a:xfrm>
          <a:prstGeom prst="rect">
            <a:avLst/>
          </a:prstGeom>
          <a:noFill/>
          <a:ln w="28575">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4" name="直接箭头连接符 13"/>
          <p:cNvCxnSpPr/>
          <p:nvPr/>
        </p:nvCxnSpPr>
        <p:spPr>
          <a:xfrm flipH="1">
            <a:off x="8553450" y="4412615"/>
            <a:ext cx="461010" cy="70485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右箭头 14"/>
          <p:cNvSpPr/>
          <p:nvPr/>
        </p:nvSpPr>
        <p:spPr>
          <a:xfrm>
            <a:off x="5654040" y="3237865"/>
            <a:ext cx="884555" cy="385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2"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1" animBg="1"/>
      <p:bldP spid="7" grpId="2"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4_1"/>
          <p:cNvSpPr txBox="1"/>
          <p:nvPr>
            <p:custDataLst>
              <p:tags r:id="rId1"/>
            </p:custDataLst>
          </p:nvPr>
        </p:nvSpPr>
        <p:spPr>
          <a:xfrm>
            <a:off x="4982210" y="186690"/>
            <a:ext cx="2724150" cy="706755"/>
          </a:xfrm>
          <a:prstGeom prst="rect">
            <a:avLst/>
          </a:prstGeom>
          <a:noFill/>
        </p:spPr>
        <p:txBody>
          <a:bodyPr wrap="square" rtlCol="0">
            <a:spAutoFit/>
          </a:bodyPr>
          <a:lstStyle/>
          <a:p>
            <a:r>
              <a:rPr kumimoji="1" lang="zh-CN" sz="4000" b="1">
                <a:solidFill>
                  <a:srgbClr val="445170"/>
                </a:solidFill>
                <a:latin typeface="+mj-ea"/>
                <a:ea typeface="+mj-ea"/>
                <a:sym typeface="+mn-ea"/>
              </a:rPr>
              <a:t>退</a:t>
            </a:r>
            <a:r>
              <a:rPr kumimoji="1" lang="en-US" altLang="zh-CN" sz="4000" b="1">
                <a:solidFill>
                  <a:srgbClr val="445170"/>
                </a:solidFill>
                <a:latin typeface="+mj-ea"/>
                <a:ea typeface="+mj-ea"/>
                <a:sym typeface="+mn-ea"/>
              </a:rPr>
              <a:t> </a:t>
            </a:r>
            <a:r>
              <a:rPr kumimoji="1" lang="zh-CN" sz="4000" b="1">
                <a:solidFill>
                  <a:srgbClr val="445170"/>
                </a:solidFill>
                <a:latin typeface="+mj-ea"/>
                <a:ea typeface="+mj-ea"/>
                <a:sym typeface="+mn-ea"/>
              </a:rPr>
              <a:t>出</a:t>
            </a:r>
            <a:r>
              <a:rPr kumimoji="1" lang="en-US" altLang="zh-CN" sz="4000" b="1">
                <a:solidFill>
                  <a:srgbClr val="445170"/>
                </a:solidFill>
                <a:latin typeface="+mj-ea"/>
                <a:ea typeface="+mj-ea"/>
                <a:sym typeface="+mn-ea"/>
              </a:rPr>
              <a:t> </a:t>
            </a:r>
            <a:r>
              <a:rPr kumimoji="1" lang="zh-CN" sz="4000" b="1">
                <a:solidFill>
                  <a:srgbClr val="445170"/>
                </a:solidFill>
                <a:latin typeface="+mj-ea"/>
                <a:ea typeface="+mj-ea"/>
                <a:sym typeface="+mn-ea"/>
              </a:rPr>
              <a:t>登</a:t>
            </a:r>
            <a:r>
              <a:rPr kumimoji="1" lang="en-US" altLang="zh-CN" sz="4000" b="1">
                <a:solidFill>
                  <a:srgbClr val="445170"/>
                </a:solidFill>
                <a:latin typeface="+mj-ea"/>
                <a:ea typeface="+mj-ea"/>
                <a:sym typeface="+mn-ea"/>
              </a:rPr>
              <a:t> </a:t>
            </a:r>
            <a:r>
              <a:rPr kumimoji="1" lang="zh-CN" sz="4000" b="1">
                <a:solidFill>
                  <a:srgbClr val="445170"/>
                </a:solidFill>
                <a:latin typeface="+mj-ea"/>
                <a:ea typeface="+mj-ea"/>
                <a:sym typeface="+mn-ea"/>
              </a:rPr>
              <a:t>陆</a:t>
            </a:r>
            <a:endParaRPr kumimoji="1" lang="zh-CN" sz="4000" b="1">
              <a:solidFill>
                <a:srgbClr val="445170"/>
              </a:solidFill>
              <a:latin typeface="+mj-ea"/>
              <a:ea typeface="+mj-ea"/>
              <a:sym typeface="+mn-ea"/>
            </a:endParaRPr>
          </a:p>
        </p:txBody>
      </p:sp>
      <p:pic>
        <p:nvPicPr>
          <p:cNvPr id="3" name="图片 2" descr="C:\Users\User\Desktop\退出登录.png退出登录"/>
          <p:cNvPicPr>
            <a:picLocks noChangeAspect="1"/>
          </p:cNvPicPr>
          <p:nvPr/>
        </p:nvPicPr>
        <p:blipFill>
          <a:blip r:embed="rId2"/>
          <a:srcRect/>
          <a:stretch>
            <a:fillRect/>
          </a:stretch>
        </p:blipFill>
        <p:spPr>
          <a:xfrm>
            <a:off x="835660" y="1588770"/>
            <a:ext cx="10688955" cy="4156710"/>
          </a:xfrm>
          <a:prstGeom prst="rect">
            <a:avLst/>
          </a:prstGeom>
        </p:spPr>
      </p:pic>
      <p:sp>
        <p:nvSpPr>
          <p:cNvPr id="100" name="文本框 99"/>
          <p:cNvSpPr txBox="1"/>
          <p:nvPr/>
        </p:nvSpPr>
        <p:spPr>
          <a:xfrm>
            <a:off x="2776220" y="5113655"/>
            <a:ext cx="6259195" cy="460375"/>
          </a:xfrm>
          <a:prstGeom prst="rect">
            <a:avLst/>
          </a:prstGeom>
          <a:noFill/>
          <a:ln w="9525">
            <a:noFill/>
          </a:ln>
        </p:spPr>
        <p:txBody>
          <a:bodyPr wrap="square">
            <a:spAutoFit/>
          </a:bodyPr>
          <a:lstStyle/>
          <a:p>
            <a:pPr indent="0"/>
            <a:r>
              <a:rPr lang="zh-CN" altLang="en-US" sz="2400" b="0" dirty="0">
                <a:solidFill>
                  <a:srgbClr val="C00000"/>
                </a:solidFill>
                <a:latin typeface="微软雅黑" panose="020B0503020204020204" pitchFamily="34" charset="-122"/>
                <a:ea typeface="微软雅黑" panose="020B0503020204020204" pitchFamily="34" charset="-122"/>
              </a:rPr>
              <a:t>修改完成后，点击右上角的</a:t>
            </a:r>
            <a:r>
              <a:rPr lang="en-US" altLang="zh-CN" sz="2400" b="0" dirty="0">
                <a:solidFill>
                  <a:srgbClr val="C00000"/>
                </a:solidFill>
                <a:latin typeface="微软雅黑" panose="020B0503020204020204" pitchFamily="34" charset="-122"/>
                <a:ea typeface="微软雅黑" panose="020B0503020204020204" pitchFamily="34" charset="-122"/>
              </a:rPr>
              <a:t>“</a:t>
            </a:r>
            <a:r>
              <a:rPr lang="zh-CN" altLang="en-US" sz="2400" b="0" dirty="0">
                <a:solidFill>
                  <a:srgbClr val="C00000"/>
                </a:solidFill>
                <a:latin typeface="微软雅黑" panose="020B0503020204020204" pitchFamily="34" charset="-122"/>
                <a:ea typeface="微软雅黑" panose="020B0503020204020204" pitchFamily="34" charset="-122"/>
              </a:rPr>
              <a:t>退出登录</a:t>
            </a:r>
            <a:r>
              <a:rPr lang="en-US" altLang="zh-CN" sz="2400" b="0" dirty="0">
                <a:solidFill>
                  <a:srgbClr val="C00000"/>
                </a:solidFill>
                <a:latin typeface="微软雅黑" panose="020B0503020204020204" pitchFamily="34" charset="-122"/>
                <a:ea typeface="微软雅黑" panose="020B0503020204020204" pitchFamily="34" charset="-122"/>
              </a:rPr>
              <a:t>”</a:t>
            </a:r>
            <a:r>
              <a:rPr lang="zh-CN" altLang="en-US" sz="2400" b="0" dirty="0">
                <a:solidFill>
                  <a:srgbClr val="C00000"/>
                </a:solidFill>
                <a:latin typeface="微软雅黑" panose="020B0503020204020204" pitchFamily="34" charset="-122"/>
                <a:ea typeface="微软雅黑" panose="020B0503020204020204" pitchFamily="34" charset="-122"/>
              </a:rPr>
              <a:t>。</a:t>
            </a:r>
            <a:endParaRPr lang="zh-CN" altLang="en-US" sz="2400" b="0" dirty="0">
              <a:solidFill>
                <a:srgbClr val="C00000"/>
              </a:solidFill>
              <a:latin typeface="微软雅黑" panose="020B0503020204020204" pitchFamily="34" charset="-122"/>
              <a:ea typeface="微软雅黑" panose="020B0503020204020204" pitchFamily="34" charset="-122"/>
            </a:endParaRPr>
          </a:p>
        </p:txBody>
      </p:sp>
      <p:sp>
        <p:nvSpPr>
          <p:cNvPr id="9" name="椭圆 8"/>
          <p:cNvSpPr/>
          <p:nvPr>
            <p:custDataLst>
              <p:tags r:id="rId3"/>
            </p:custDataLst>
          </p:nvPr>
        </p:nvSpPr>
        <p:spPr>
          <a:xfrm>
            <a:off x="325755" y="197485"/>
            <a:ext cx="621665" cy="59880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sz="1600" b="1">
                <a:solidFill>
                  <a:schemeClr val="tx1"/>
                </a:solidFill>
                <a:latin typeface="+mj-ea"/>
                <a:ea typeface="+mj-ea"/>
                <a:cs typeface="+mn-lt"/>
              </a:rPr>
              <a:t>11</a:t>
            </a:r>
            <a:endParaRPr kumimoji="1" lang="en-US" altLang="zh-CN" sz="1600" b="1">
              <a:solidFill>
                <a:schemeClr val="tx1"/>
              </a:solidFill>
              <a:latin typeface="+mj-ea"/>
              <a:ea typeface="+mj-ea"/>
              <a:cs typeface="+mn-lt"/>
            </a:endParaRPr>
          </a:p>
        </p:txBody>
      </p:sp>
      <p:sp>
        <p:nvSpPr>
          <p:cNvPr id="4" name="椭圆 3"/>
          <p:cNvSpPr/>
          <p:nvPr>
            <p:custDataLst>
              <p:tags r:id="rId4"/>
            </p:custDataLst>
          </p:nvPr>
        </p:nvSpPr>
        <p:spPr>
          <a:xfrm>
            <a:off x="325755" y="197485"/>
            <a:ext cx="644525" cy="64008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sz="1600" b="1">
                <a:solidFill>
                  <a:schemeClr val="tx1"/>
                </a:solidFill>
                <a:latin typeface="+mj-ea"/>
                <a:ea typeface="+mj-ea"/>
                <a:cs typeface="+mn-lt"/>
              </a:rPr>
              <a:t>9</a:t>
            </a:r>
            <a:endParaRPr kumimoji="1" lang="en-US" altLang="zh-CN" sz="1600" b="1">
              <a:solidFill>
                <a:schemeClr val="tx1"/>
              </a:solidFill>
              <a:latin typeface="+mj-ea"/>
              <a:ea typeface="+mj-ea"/>
              <a:cs typeface="+mn-lt"/>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2"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2"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P spid="9" grpId="2" bldLvl="0" animBg="1"/>
      <p:bldP spid="4" grpId="1" animBg="1"/>
      <p:bldP spid="4" grpId="2"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custDataLst>
              <p:tags r:id="rId1"/>
            </p:custDataLst>
          </p:nvPr>
        </p:nvSpPr>
        <p:spPr>
          <a:xfrm>
            <a:off x="4378960" y="329074"/>
            <a:ext cx="2783205" cy="786765"/>
          </a:xfrm>
          <a:prstGeom prst="rect">
            <a:avLst/>
          </a:prstGeom>
          <a:noFill/>
        </p:spPr>
        <p:txBody>
          <a:bodyPr wrap="square" lIns="0" tIns="0" rIns="0" bIns="0" rtlCol="0" anchor="b" anchorCtr="0">
            <a:normAutofit/>
            <a:scene3d>
              <a:camera prst="orthographicFront"/>
              <a:lightRig rig="threePt" dir="t">
                <a:rot lat="0" lon="0" rev="0"/>
              </a:lightRig>
            </a:scene3d>
            <a:sp3d contourW="12700"/>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zh-CN" altLang="en-US" sz="4400" b="1" i="0" spc="200" baseline="0" noProof="0">
                <a:ln>
                  <a:noFill/>
                </a:ln>
                <a:solidFill>
                  <a:srgbClr val="FF0000"/>
                </a:solidFill>
                <a:effectLst>
                  <a:outerShdw blurRad="38100" dist="38100" dir="2700000" algn="tl">
                    <a:srgbClr val="000000">
                      <a:alpha val="43137"/>
                    </a:srgbClr>
                  </a:outerShdw>
                </a:effectLst>
                <a:uLnTx/>
                <a:uFillTx/>
                <a:latin typeface="汉仪旗黑-85S" panose="00020600040101010101" pitchFamily="18" charset="-122"/>
                <a:ea typeface="汉仪旗黑-85S" panose="00020600040101010101" pitchFamily="18" charset="-122"/>
                <a:cs typeface="+mn-cs"/>
              </a:rPr>
              <a:t>温馨提示</a:t>
            </a:r>
            <a:endParaRPr kumimoji="0" lang="zh-CN" altLang="en-US" sz="4400" b="1" i="0" spc="200" baseline="0" noProof="0">
              <a:ln>
                <a:noFill/>
              </a:ln>
              <a:solidFill>
                <a:srgbClr val="FF0000"/>
              </a:solidFill>
              <a:effectLst>
                <a:outerShdw blurRad="38100" dist="38100" dir="2700000" algn="tl">
                  <a:srgbClr val="000000">
                    <a:alpha val="43137"/>
                  </a:srgbClr>
                </a:outerShdw>
              </a:effectLst>
              <a:uLnTx/>
              <a:uFillTx/>
              <a:latin typeface="汉仪旗黑-85S" panose="00020600040101010101" pitchFamily="18" charset="-122"/>
              <a:ea typeface="汉仪旗黑-85S" panose="00020600040101010101" pitchFamily="18" charset="-122"/>
              <a:cs typeface="+mn-cs"/>
            </a:endParaRPr>
          </a:p>
        </p:txBody>
      </p:sp>
      <p:cxnSp>
        <p:nvCxnSpPr>
          <p:cNvPr id="13" name="直接连接符 12"/>
          <p:cNvCxnSpPr/>
          <p:nvPr>
            <p:custDataLst>
              <p:tags r:id="rId2"/>
            </p:custDataLst>
          </p:nvPr>
        </p:nvCxnSpPr>
        <p:spPr>
          <a:xfrm>
            <a:off x="3352165" y="722139"/>
            <a:ext cx="755015" cy="0"/>
          </a:xfrm>
          <a:prstGeom prst="line">
            <a:avLst/>
          </a:prstGeom>
          <a:noFill/>
          <a:ln w="38100" cap="flat" cmpd="sng" algn="ctr">
            <a:solidFill>
              <a:srgbClr val="A4B1D3"/>
            </a:solidFill>
            <a:prstDash val="solid"/>
            <a:miter lim="800000"/>
          </a:ln>
          <a:effectLst/>
        </p:spPr>
      </p:cxnSp>
      <p:cxnSp>
        <p:nvCxnSpPr>
          <p:cNvPr id="14" name="直接连接符 13"/>
          <p:cNvCxnSpPr/>
          <p:nvPr>
            <p:custDataLst>
              <p:tags r:id="rId3"/>
            </p:custDataLst>
          </p:nvPr>
        </p:nvCxnSpPr>
        <p:spPr>
          <a:xfrm>
            <a:off x="7433945" y="800879"/>
            <a:ext cx="755015" cy="0"/>
          </a:xfrm>
          <a:prstGeom prst="line">
            <a:avLst/>
          </a:prstGeom>
          <a:noFill/>
          <a:ln w="38100" cap="flat" cmpd="sng" algn="ctr">
            <a:solidFill>
              <a:srgbClr val="A4B1D3"/>
            </a:solidFill>
            <a:prstDash val="solid"/>
            <a:miter lim="800000"/>
          </a:ln>
          <a:effectLst/>
        </p:spPr>
      </p:cxnSp>
      <p:sp>
        <p:nvSpPr>
          <p:cNvPr id="15" name="标题 14"/>
          <p:cNvSpPr>
            <a:spLocks noGrp="1"/>
          </p:cNvSpPr>
          <p:nvPr>
            <p:custDataLst>
              <p:tags r:id="rId4"/>
            </p:custDataLst>
          </p:nvPr>
        </p:nvSpPr>
        <p:spPr>
          <a:xfrm>
            <a:off x="674370" y="1324610"/>
            <a:ext cx="10931525" cy="5102860"/>
          </a:xfrm>
          <a:prstGeom prst="rect">
            <a:avLst/>
          </a:prstGeom>
        </p:spPr>
        <p:txBody>
          <a:bodyPr vert="horz" wrap="square" lIns="0" tIns="0" rIns="0" bIns="0" rtlCol="0" anchor="ctr" anchorCtr="0">
            <a:noAutofit/>
          </a:bodyPr>
          <a:lstStyle>
            <a:lvl1pPr marL="0" marR="0" indent="0" algn="ctr" defTabSz="914400" rtl="0" eaLnBrk="1" fontAlgn="auto" latinLnBrk="0" hangingPunct="1">
              <a:lnSpc>
                <a:spcPct val="100000"/>
              </a:lnSpc>
              <a:spcBef>
                <a:spcPct val="0"/>
              </a:spcBef>
              <a:spcAft>
                <a:spcPts val="0"/>
              </a:spcAft>
              <a:buClrTx/>
              <a:buSzPts val="4800"/>
              <a:buFont typeface="Arial" panose="020B0604020202020204" pitchFamily="34" charset="0"/>
              <a:buNone/>
              <a:defRPr sz="4800" b="0" u="none" strike="noStrike" kern="1200" cap="none" spc="500" normalizeH="0">
                <a:solidFill>
                  <a:schemeClr val="tx1"/>
                </a:solidFill>
                <a:uFillTx/>
                <a:latin typeface="Arial" panose="020B0604020202020204" pitchFamily="34" charset="0"/>
                <a:ea typeface="汉仪旗黑-85S" panose="00020600040101010101" pitchFamily="18" charset="-122"/>
                <a:cs typeface="+mj-cs"/>
              </a:defRPr>
            </a:lvl1pPr>
          </a:lstStyle>
          <a:p>
            <a:pPr algn="l"/>
            <a:r>
              <a:rPr lang="zh-CN" altLang="en-US" sz="2000" b="1" dirty="0" smtClean="0">
                <a:solidFill>
                  <a:srgbClr val="445170"/>
                </a:solidFill>
                <a:effectLst/>
              </a:rPr>
              <a:t>◆</a:t>
            </a:r>
            <a:r>
              <a:rPr lang="zh-CN" altLang="en-US" sz="2000" b="1" u="sng" dirty="0">
                <a:solidFill>
                  <a:srgbClr val="FF0000"/>
                </a:solidFill>
                <a:effectLst/>
                <a:sym typeface="+mn-ea"/>
              </a:rPr>
              <a:t>初审不通过</a:t>
            </a:r>
            <a:r>
              <a:rPr lang="zh-CN" altLang="en-US" sz="2000" b="1" dirty="0">
                <a:solidFill>
                  <a:srgbClr val="445170"/>
                </a:solidFill>
                <a:effectLst/>
                <a:sym typeface="+mn-ea"/>
              </a:rPr>
              <a:t>的学生方需登录招生报名系统修改信息或补充上传相关证明材料。</a:t>
            </a:r>
            <a:endParaRPr lang="zh-CN" altLang="en-US" sz="2000" b="1" dirty="0">
              <a:solidFill>
                <a:srgbClr val="445170"/>
              </a:solidFill>
              <a:effectLst/>
              <a:sym typeface="+mn-ea"/>
            </a:endParaRPr>
          </a:p>
          <a:p>
            <a:pPr algn="l"/>
            <a:endParaRPr lang="zh-CN" altLang="en-US" sz="2000" b="1" dirty="0">
              <a:solidFill>
                <a:srgbClr val="445170"/>
              </a:solidFill>
              <a:effectLst/>
              <a:sym typeface="+mn-ea"/>
            </a:endParaRPr>
          </a:p>
          <a:p>
            <a:pPr algn="l"/>
            <a:r>
              <a:rPr lang="zh-CN" altLang="en-US" sz="2000" b="1" dirty="0">
                <a:solidFill>
                  <a:srgbClr val="445170"/>
                </a:solidFill>
                <a:effectLst/>
                <a:sym typeface="+mn-ea"/>
              </a:rPr>
              <a:t>◆请在重新填写前认真阅读此说明，严格按照要求填写，否则将影响报名学生的资格审核</a:t>
            </a:r>
            <a:r>
              <a:rPr lang="zh-CN" altLang="en-US" sz="2000" b="1" dirty="0" smtClean="0">
                <a:solidFill>
                  <a:srgbClr val="445170"/>
                </a:solidFill>
                <a:effectLst/>
                <a:sym typeface="+mn-ea"/>
              </a:rPr>
              <a:t>结果。</a:t>
            </a:r>
            <a:endParaRPr lang="zh-CN" altLang="en-US" sz="2000" b="1" dirty="0" smtClean="0">
              <a:solidFill>
                <a:srgbClr val="445170"/>
              </a:solidFill>
              <a:effectLst/>
              <a:sym typeface="+mn-ea"/>
            </a:endParaRPr>
          </a:p>
          <a:p>
            <a:pPr algn="l"/>
            <a:endParaRPr lang="zh-CN" altLang="en-US" sz="2000" b="1" dirty="0">
              <a:solidFill>
                <a:srgbClr val="445170"/>
              </a:solidFill>
              <a:effectLst/>
              <a:sym typeface="+mn-ea"/>
            </a:endParaRPr>
          </a:p>
          <a:p>
            <a:pPr algn="l"/>
            <a:r>
              <a:rPr lang="zh-CN" altLang="en-US" sz="2000" b="1" dirty="0">
                <a:solidFill>
                  <a:srgbClr val="445170"/>
                </a:solidFill>
                <a:effectLst/>
              </a:rPr>
              <a:t>◆</a:t>
            </a:r>
            <a:r>
              <a:rPr lang="zh-CN" altLang="en-US" sz="2000" b="1" dirty="0" smtClean="0">
                <a:solidFill>
                  <a:srgbClr val="FF0000"/>
                </a:solidFill>
                <a:effectLst/>
                <a:sym typeface="+mn-ea"/>
              </a:rPr>
              <a:t>小学一年级</a:t>
            </a:r>
            <a:r>
              <a:rPr lang="zh-CN" altLang="en-US" sz="2000" b="1" dirty="0" smtClean="0">
                <a:solidFill>
                  <a:srgbClr val="445170"/>
                </a:solidFill>
                <a:effectLst/>
                <a:sym typeface="+mn-ea"/>
              </a:rPr>
              <a:t>修改时间为</a:t>
            </a:r>
            <a:r>
              <a:rPr lang="en-US" altLang="zh-CN" sz="2000" b="1" dirty="0" smtClean="0">
                <a:solidFill>
                  <a:srgbClr val="445170"/>
                </a:solidFill>
                <a:effectLst/>
                <a:sym typeface="+mn-ea"/>
              </a:rPr>
              <a:t>6</a:t>
            </a:r>
            <a:r>
              <a:rPr lang="zh-CN" altLang="en-US" sz="2000" b="1" dirty="0" smtClean="0">
                <a:solidFill>
                  <a:srgbClr val="445170"/>
                </a:solidFill>
                <a:effectLst/>
                <a:sym typeface="+mn-ea"/>
              </a:rPr>
              <a:t>月</a:t>
            </a:r>
            <a:r>
              <a:rPr lang="en-US" altLang="zh-CN" sz="2000" b="1" dirty="0" smtClean="0">
                <a:solidFill>
                  <a:srgbClr val="445170"/>
                </a:solidFill>
                <a:effectLst/>
                <a:sym typeface="+mn-ea"/>
              </a:rPr>
              <a:t>25</a:t>
            </a:r>
            <a:r>
              <a:rPr lang="zh-CN" altLang="en-US" sz="2000" b="1" dirty="0" smtClean="0">
                <a:solidFill>
                  <a:srgbClr val="445170"/>
                </a:solidFill>
                <a:effectLst/>
                <a:sym typeface="+mn-ea"/>
              </a:rPr>
              <a:t>日</a:t>
            </a:r>
            <a:r>
              <a:rPr lang="en-US" altLang="zh-CN" sz="2000" b="1" dirty="0" smtClean="0">
                <a:solidFill>
                  <a:srgbClr val="445170"/>
                </a:solidFill>
                <a:effectLst/>
                <a:sym typeface="+mn-ea"/>
              </a:rPr>
              <a:t>0</a:t>
            </a:r>
            <a:r>
              <a:rPr lang="zh-CN" altLang="en-US" sz="2000" b="1" dirty="0" smtClean="0">
                <a:solidFill>
                  <a:srgbClr val="445170"/>
                </a:solidFill>
                <a:effectLst/>
                <a:sym typeface="+mn-ea"/>
              </a:rPr>
              <a:t>点至</a:t>
            </a:r>
            <a:r>
              <a:rPr lang="en-US" altLang="zh-CN" sz="2000" b="1" dirty="0" smtClean="0">
                <a:solidFill>
                  <a:srgbClr val="445170"/>
                </a:solidFill>
                <a:effectLst/>
                <a:sym typeface="+mn-ea"/>
              </a:rPr>
              <a:t>6</a:t>
            </a:r>
            <a:r>
              <a:rPr lang="zh-CN" altLang="en-US" sz="2000" b="1" dirty="0" smtClean="0">
                <a:solidFill>
                  <a:srgbClr val="445170"/>
                </a:solidFill>
                <a:effectLst/>
                <a:sym typeface="+mn-ea"/>
              </a:rPr>
              <a:t>月</a:t>
            </a:r>
            <a:r>
              <a:rPr lang="en-US" altLang="zh-CN" sz="2000" b="1" dirty="0" smtClean="0">
                <a:solidFill>
                  <a:srgbClr val="445170"/>
                </a:solidFill>
                <a:effectLst/>
                <a:sym typeface="+mn-ea"/>
              </a:rPr>
              <a:t>27</a:t>
            </a:r>
            <a:r>
              <a:rPr lang="zh-CN" altLang="en-US" sz="2000" b="1" dirty="0" smtClean="0">
                <a:solidFill>
                  <a:srgbClr val="445170"/>
                </a:solidFill>
                <a:effectLst/>
                <a:sym typeface="+mn-ea"/>
              </a:rPr>
              <a:t>日</a:t>
            </a:r>
            <a:r>
              <a:rPr lang="en-US" altLang="zh-CN" sz="2000" b="1" dirty="0" smtClean="0">
                <a:solidFill>
                  <a:srgbClr val="445170"/>
                </a:solidFill>
                <a:effectLst/>
                <a:sym typeface="+mn-ea"/>
              </a:rPr>
              <a:t>12</a:t>
            </a:r>
            <a:r>
              <a:rPr lang="zh-CN" altLang="en-US" sz="2000" b="1" dirty="0" smtClean="0">
                <a:solidFill>
                  <a:srgbClr val="445170"/>
                </a:solidFill>
                <a:effectLst/>
                <a:sym typeface="+mn-ea"/>
              </a:rPr>
              <a:t>点，</a:t>
            </a:r>
            <a:r>
              <a:rPr lang="zh-CN" altLang="en-US" sz="2000" b="1" dirty="0" smtClean="0">
                <a:solidFill>
                  <a:srgbClr val="FF0000"/>
                </a:solidFill>
                <a:effectLst/>
                <a:sym typeface="+mn-ea"/>
              </a:rPr>
              <a:t>初中一年级</a:t>
            </a:r>
            <a:r>
              <a:rPr lang="zh-CN" altLang="en-US" sz="2000" b="1" dirty="0" smtClean="0">
                <a:solidFill>
                  <a:srgbClr val="445170"/>
                </a:solidFill>
                <a:effectLst/>
                <a:sym typeface="+mn-ea"/>
              </a:rPr>
              <a:t>修改时间为</a:t>
            </a:r>
            <a:r>
              <a:rPr lang="en-US" altLang="zh-CN" sz="2000" b="1" dirty="0" smtClean="0">
                <a:solidFill>
                  <a:srgbClr val="445170"/>
                </a:solidFill>
                <a:effectLst/>
                <a:sym typeface="+mn-ea"/>
              </a:rPr>
              <a:t>7</a:t>
            </a:r>
            <a:r>
              <a:rPr lang="zh-CN" altLang="en-US" sz="2000" b="1" dirty="0" smtClean="0">
                <a:solidFill>
                  <a:srgbClr val="445170"/>
                </a:solidFill>
                <a:effectLst/>
                <a:sym typeface="+mn-ea"/>
              </a:rPr>
              <a:t>月</a:t>
            </a:r>
            <a:r>
              <a:rPr lang="en-US" altLang="zh-CN" sz="2000" b="1" dirty="0" smtClean="0">
                <a:solidFill>
                  <a:srgbClr val="445170"/>
                </a:solidFill>
                <a:effectLst/>
                <a:sym typeface="+mn-ea"/>
              </a:rPr>
              <a:t>16</a:t>
            </a:r>
            <a:r>
              <a:rPr lang="zh-CN" altLang="en-US" sz="2000" b="1" dirty="0" smtClean="0">
                <a:solidFill>
                  <a:srgbClr val="445170"/>
                </a:solidFill>
                <a:effectLst/>
                <a:sym typeface="+mn-ea"/>
              </a:rPr>
              <a:t>日</a:t>
            </a:r>
            <a:r>
              <a:rPr lang="en-US" altLang="zh-CN" sz="2000" b="1" dirty="0" smtClean="0">
                <a:solidFill>
                  <a:srgbClr val="445170"/>
                </a:solidFill>
                <a:effectLst/>
                <a:sym typeface="+mn-ea"/>
              </a:rPr>
              <a:t>0</a:t>
            </a:r>
            <a:r>
              <a:rPr lang="zh-CN" altLang="en-US" sz="2000" b="1" dirty="0" smtClean="0">
                <a:solidFill>
                  <a:srgbClr val="445170"/>
                </a:solidFill>
                <a:effectLst/>
                <a:sym typeface="+mn-ea"/>
              </a:rPr>
              <a:t>点至</a:t>
            </a:r>
            <a:r>
              <a:rPr lang="en-US" altLang="zh-CN" sz="2000" b="1" dirty="0" smtClean="0">
                <a:solidFill>
                  <a:srgbClr val="445170"/>
                </a:solidFill>
                <a:effectLst/>
                <a:sym typeface="+mn-ea"/>
              </a:rPr>
              <a:t>7</a:t>
            </a:r>
            <a:r>
              <a:rPr lang="zh-CN" altLang="en-US" sz="2000" b="1" dirty="0" smtClean="0">
                <a:solidFill>
                  <a:srgbClr val="445170"/>
                </a:solidFill>
                <a:effectLst/>
                <a:sym typeface="+mn-ea"/>
              </a:rPr>
              <a:t>月</a:t>
            </a:r>
            <a:r>
              <a:rPr lang="en-US" altLang="zh-CN" sz="2000" b="1" dirty="0" smtClean="0">
                <a:solidFill>
                  <a:srgbClr val="445170"/>
                </a:solidFill>
                <a:effectLst/>
                <a:sym typeface="+mn-ea"/>
              </a:rPr>
              <a:t>18</a:t>
            </a:r>
            <a:r>
              <a:rPr lang="zh-CN" altLang="en-US" sz="2000" b="1" dirty="0" smtClean="0">
                <a:solidFill>
                  <a:srgbClr val="445170"/>
                </a:solidFill>
                <a:effectLst/>
                <a:sym typeface="+mn-ea"/>
              </a:rPr>
              <a:t>日</a:t>
            </a:r>
            <a:r>
              <a:rPr lang="en-US" altLang="zh-CN" sz="2000" b="1" dirty="0" smtClean="0">
                <a:solidFill>
                  <a:srgbClr val="445170"/>
                </a:solidFill>
                <a:effectLst/>
                <a:sym typeface="+mn-ea"/>
              </a:rPr>
              <a:t>12</a:t>
            </a:r>
            <a:r>
              <a:rPr lang="zh-CN" altLang="en-US" sz="2000" b="1" dirty="0" smtClean="0">
                <a:solidFill>
                  <a:srgbClr val="445170"/>
                </a:solidFill>
                <a:effectLst/>
                <a:sym typeface="+mn-ea"/>
              </a:rPr>
              <a:t>点。</a:t>
            </a:r>
            <a:r>
              <a:rPr lang="zh-CN" altLang="en-US" sz="2000" b="1" dirty="0" smtClean="0">
                <a:solidFill>
                  <a:srgbClr val="FF0000"/>
                </a:solidFill>
                <a:effectLst/>
                <a:sym typeface="+mn-ea"/>
              </a:rPr>
              <a:t>修改时间截止后不再允许第二次修改信息或补充上传证明材料</a:t>
            </a:r>
            <a:r>
              <a:rPr lang="zh-CN" altLang="en-US" sz="2000" b="1" dirty="0" smtClean="0">
                <a:solidFill>
                  <a:srgbClr val="445170"/>
                </a:solidFill>
                <a:effectLst/>
                <a:sym typeface="+mn-ea"/>
              </a:rPr>
              <a:t>。</a:t>
            </a:r>
            <a:endParaRPr lang="zh-CN" altLang="en-US" sz="2000" b="1" dirty="0">
              <a:solidFill>
                <a:srgbClr val="445170"/>
              </a:solidFill>
              <a:effectLst/>
            </a:endParaRPr>
          </a:p>
          <a:p>
            <a:pPr algn="l"/>
            <a:endParaRPr lang="zh-CN" altLang="en-US" sz="2000" b="1" dirty="0">
              <a:solidFill>
                <a:srgbClr val="445170"/>
              </a:solidFill>
              <a:effectLst/>
            </a:endParaRPr>
          </a:p>
          <a:p>
            <a:pPr algn="l"/>
            <a:r>
              <a:rPr lang="zh-CN" altLang="en-US" sz="2000" b="1" dirty="0">
                <a:solidFill>
                  <a:srgbClr val="445170"/>
                </a:solidFill>
                <a:effectLst/>
              </a:rPr>
              <a:t>◆修改信息或补充上传证件材料且保存成功并不代表审核通过，报名资格审核是否通过以教育行政</a:t>
            </a:r>
            <a:r>
              <a:rPr lang="zh-CN" altLang="en-US" sz="2000" b="1" dirty="0" smtClean="0">
                <a:solidFill>
                  <a:srgbClr val="445170"/>
                </a:solidFill>
                <a:effectLst/>
              </a:rPr>
              <a:t>部门</a:t>
            </a:r>
            <a:r>
              <a:rPr lang="zh-CN" altLang="en-US" sz="2000" b="1" dirty="0" smtClean="0">
                <a:solidFill>
                  <a:srgbClr val="445170"/>
                </a:solidFill>
              </a:rPr>
              <a:t>审核</a:t>
            </a:r>
            <a:r>
              <a:rPr lang="zh-CN" altLang="en-US" sz="2000" b="1" dirty="0" smtClean="0">
                <a:solidFill>
                  <a:srgbClr val="445170"/>
                </a:solidFill>
                <a:effectLst/>
              </a:rPr>
              <a:t>结果</a:t>
            </a:r>
            <a:r>
              <a:rPr lang="zh-CN" altLang="en-US" sz="2000" b="1" dirty="0">
                <a:solidFill>
                  <a:srgbClr val="445170"/>
                </a:solidFill>
                <a:effectLst/>
              </a:rPr>
              <a:t>为准。</a:t>
            </a:r>
            <a:endParaRPr lang="zh-CN" altLang="en-US" sz="2000" b="1" dirty="0">
              <a:solidFill>
                <a:srgbClr val="445170"/>
              </a:solidFill>
              <a:effectLst/>
            </a:endParaRPr>
          </a:p>
          <a:p>
            <a:pPr algn="l"/>
            <a:endParaRPr lang="zh-CN" altLang="en-US" sz="2000" b="1" dirty="0">
              <a:solidFill>
                <a:srgbClr val="445170"/>
              </a:solidFill>
              <a:effectLst/>
            </a:endParaRPr>
          </a:p>
          <a:p>
            <a:pPr algn="l"/>
            <a:r>
              <a:rPr lang="zh-CN" altLang="en-US" sz="2000" b="1" dirty="0">
                <a:solidFill>
                  <a:srgbClr val="445170"/>
                </a:solidFill>
                <a:effectLst/>
              </a:rPr>
              <a:t>◆初审不通过且已重新填写信息和补充材料的学生可登录招生报名系统查询</a:t>
            </a:r>
            <a:r>
              <a:rPr lang="zh-CN" altLang="en-US" sz="2000" b="1" dirty="0" smtClean="0">
                <a:solidFill>
                  <a:srgbClr val="445170"/>
                </a:solidFill>
                <a:effectLst/>
              </a:rPr>
              <a:t>资格审核结果</a:t>
            </a:r>
            <a:r>
              <a:rPr lang="zh-CN" altLang="en-US" sz="2000" b="1" dirty="0">
                <a:solidFill>
                  <a:srgbClr val="445170"/>
                </a:solidFill>
                <a:effectLst/>
              </a:rPr>
              <a:t>及审核明细</a:t>
            </a:r>
            <a:r>
              <a:rPr lang="zh-CN" altLang="en-US" sz="2000" b="1" dirty="0" smtClean="0">
                <a:solidFill>
                  <a:srgbClr val="445170"/>
                </a:solidFill>
                <a:effectLst/>
              </a:rPr>
              <a:t>。</a:t>
            </a:r>
            <a:r>
              <a:rPr lang="zh-CN" altLang="en-US" sz="2000" b="1" dirty="0" smtClean="0">
                <a:solidFill>
                  <a:srgbClr val="FF0000"/>
                </a:solidFill>
                <a:effectLst/>
              </a:rPr>
              <a:t>审核通过的将在报名端显示“初审通过”。审核不通过的则显示</a:t>
            </a:r>
            <a:r>
              <a:rPr lang="zh-CN" altLang="en-US" sz="2000" b="1" dirty="0" smtClean="0">
                <a:solidFill>
                  <a:srgbClr val="FF0000"/>
                </a:solidFill>
              </a:rPr>
              <a:t>“初审不通过”，报名自动作废，不参与民办</a:t>
            </a:r>
            <a:r>
              <a:rPr lang="zh-CN" altLang="en-US" sz="2000" b="1" dirty="0" smtClean="0">
                <a:solidFill>
                  <a:srgbClr val="FF0000"/>
                </a:solidFill>
              </a:rPr>
              <a:t>学校招生电脑</a:t>
            </a:r>
            <a:r>
              <a:rPr lang="zh-CN" altLang="en-US" sz="2000" b="1" dirty="0" smtClean="0">
                <a:solidFill>
                  <a:srgbClr val="FF0000"/>
                </a:solidFill>
              </a:rPr>
              <a:t>随机摇号。</a:t>
            </a:r>
            <a:endParaRPr lang="zh-CN" altLang="en-US" sz="2000" b="1" dirty="0">
              <a:solidFill>
                <a:srgbClr val="FF0000"/>
              </a:solidFill>
              <a:effectLst/>
            </a:endParaRPr>
          </a:p>
        </p:txBody>
      </p:sp>
    </p:spTree>
    <p:custDataLst>
      <p:tags r:id="rId5"/>
    </p:custDataLst>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custDataLst>
              <p:tags r:id="rId1"/>
            </p:custDataLst>
          </p:nvPr>
        </p:nvSpPr>
        <p:spPr>
          <a:xfrm>
            <a:off x="3964710" y="2566340"/>
            <a:ext cx="565954" cy="565954"/>
          </a:xfrm>
          <a:prstGeom prst="ellipse">
            <a:avLst/>
          </a:prstGeom>
          <a:solidFill>
            <a:srgbClr val="A4B1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a:solidFill>
                  <a:schemeClr val="bg1"/>
                </a:solidFill>
                <a:latin typeface="+mj-ea"/>
                <a:ea typeface="+mj-ea"/>
                <a:cs typeface="+mn-lt"/>
              </a:rPr>
              <a:t>1</a:t>
            </a:r>
            <a:endParaRPr kumimoji="1" lang="en-US" altLang="zh-CN" sz="1600">
              <a:solidFill>
                <a:schemeClr val="bg1"/>
              </a:solidFill>
              <a:latin typeface="+mj-ea"/>
              <a:ea typeface="+mj-ea"/>
              <a:cs typeface="+mn-lt"/>
            </a:endParaRPr>
          </a:p>
        </p:txBody>
      </p:sp>
      <p:sp>
        <p:nvSpPr>
          <p:cNvPr id="10" name="椭圆 9"/>
          <p:cNvSpPr/>
          <p:nvPr>
            <p:custDataLst>
              <p:tags r:id="rId2"/>
            </p:custDataLst>
          </p:nvPr>
        </p:nvSpPr>
        <p:spPr>
          <a:xfrm>
            <a:off x="3964710" y="3470706"/>
            <a:ext cx="565954" cy="565954"/>
          </a:xfrm>
          <a:prstGeom prst="ellipse">
            <a:avLst/>
          </a:prstGeom>
          <a:solidFill>
            <a:srgbClr val="A4B1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a:solidFill>
                  <a:schemeClr val="bg1"/>
                </a:solidFill>
                <a:latin typeface="+mj-ea"/>
                <a:ea typeface="+mj-ea"/>
                <a:cs typeface="+mn-lt"/>
              </a:rPr>
              <a:t>2</a:t>
            </a:r>
            <a:endParaRPr kumimoji="1" lang="en-US" altLang="zh-CN" sz="1600">
              <a:solidFill>
                <a:schemeClr val="bg1"/>
              </a:solidFill>
              <a:latin typeface="+mj-ea"/>
              <a:ea typeface="+mj-ea"/>
              <a:cs typeface="+mn-lt"/>
            </a:endParaRPr>
          </a:p>
        </p:txBody>
      </p:sp>
      <p:sp>
        <p:nvSpPr>
          <p:cNvPr id="13" name="文本框 12"/>
          <p:cNvSpPr txBox="1"/>
          <p:nvPr>
            <p:custDataLst>
              <p:tags r:id="rId3"/>
            </p:custDataLst>
          </p:nvPr>
        </p:nvSpPr>
        <p:spPr>
          <a:xfrm>
            <a:off x="4759412" y="2548901"/>
            <a:ext cx="1808480" cy="583565"/>
          </a:xfrm>
          <a:prstGeom prst="rect">
            <a:avLst/>
          </a:prstGeom>
          <a:noFill/>
        </p:spPr>
        <p:txBody>
          <a:bodyPr wrap="none" rtlCol="0">
            <a:spAutoFit/>
          </a:bodyPr>
          <a:lstStyle/>
          <a:p>
            <a:r>
              <a:rPr kumimoji="1" lang="zh-CN" altLang="en-US" sz="3200">
                <a:solidFill>
                  <a:srgbClr val="7E7182"/>
                </a:solidFill>
                <a:latin typeface="+mj-ea"/>
                <a:ea typeface="+mj-ea"/>
              </a:rPr>
              <a:t>登录流程</a:t>
            </a:r>
            <a:endParaRPr kumimoji="1" lang="zh-CN" altLang="en-US" sz="3200">
              <a:solidFill>
                <a:srgbClr val="7E7182"/>
              </a:solidFill>
              <a:latin typeface="+mj-ea"/>
              <a:ea typeface="+mj-ea"/>
            </a:endParaRPr>
          </a:p>
        </p:txBody>
      </p:sp>
      <p:sp>
        <p:nvSpPr>
          <p:cNvPr id="16" name="文本框 15"/>
          <p:cNvSpPr txBox="1"/>
          <p:nvPr>
            <p:custDataLst>
              <p:tags r:id="rId4"/>
            </p:custDataLst>
          </p:nvPr>
        </p:nvSpPr>
        <p:spPr>
          <a:xfrm>
            <a:off x="4758778" y="3441244"/>
            <a:ext cx="3221355" cy="583565"/>
          </a:xfrm>
          <a:prstGeom prst="rect">
            <a:avLst/>
          </a:prstGeom>
          <a:noFill/>
        </p:spPr>
        <p:txBody>
          <a:bodyPr wrap="none" rtlCol="0">
            <a:spAutoFit/>
          </a:bodyPr>
          <a:lstStyle/>
          <a:p>
            <a:r>
              <a:rPr kumimoji="1" lang="zh-CN" sz="3200">
                <a:solidFill>
                  <a:srgbClr val="7E7182"/>
                </a:solidFill>
                <a:latin typeface="+mj-ea"/>
                <a:ea typeface="+mj-ea"/>
              </a:rPr>
              <a:t>报</a:t>
            </a:r>
            <a:r>
              <a:rPr kumimoji="1" lang="en-US" altLang="zh-CN" sz="3200">
                <a:solidFill>
                  <a:srgbClr val="7E7182"/>
                </a:solidFill>
                <a:latin typeface="+mj-ea"/>
                <a:ea typeface="+mj-ea"/>
              </a:rPr>
              <a:t> </a:t>
            </a:r>
            <a:r>
              <a:rPr kumimoji="1" lang="zh-CN" sz="3200">
                <a:solidFill>
                  <a:srgbClr val="7E7182"/>
                </a:solidFill>
                <a:latin typeface="+mj-ea"/>
                <a:ea typeface="+mj-ea"/>
              </a:rPr>
              <a:t>名</a:t>
            </a:r>
            <a:r>
              <a:rPr kumimoji="1" lang="en-US" altLang="zh-CN" sz="3200">
                <a:solidFill>
                  <a:srgbClr val="7E7182"/>
                </a:solidFill>
                <a:latin typeface="+mj-ea"/>
                <a:ea typeface="+mj-ea"/>
              </a:rPr>
              <a:t> </a:t>
            </a:r>
            <a:r>
              <a:rPr kumimoji="1" lang="zh-CN" sz="3200">
                <a:solidFill>
                  <a:srgbClr val="7E7182"/>
                </a:solidFill>
                <a:latin typeface="+mj-ea"/>
                <a:ea typeface="+mj-ea"/>
              </a:rPr>
              <a:t>信</a:t>
            </a:r>
            <a:r>
              <a:rPr kumimoji="1" lang="en-US" altLang="zh-CN" sz="3200">
                <a:solidFill>
                  <a:srgbClr val="7E7182"/>
                </a:solidFill>
                <a:latin typeface="+mj-ea"/>
                <a:ea typeface="+mj-ea"/>
              </a:rPr>
              <a:t> </a:t>
            </a:r>
            <a:r>
              <a:rPr kumimoji="1" lang="zh-CN" sz="3200">
                <a:solidFill>
                  <a:srgbClr val="7E7182"/>
                </a:solidFill>
                <a:latin typeface="+mj-ea"/>
                <a:ea typeface="+mj-ea"/>
              </a:rPr>
              <a:t>息</a:t>
            </a:r>
            <a:r>
              <a:rPr kumimoji="1" lang="en-US" altLang="zh-CN" sz="3200">
                <a:solidFill>
                  <a:srgbClr val="7E7182"/>
                </a:solidFill>
                <a:latin typeface="+mj-ea"/>
                <a:ea typeface="+mj-ea"/>
              </a:rPr>
              <a:t> </a:t>
            </a:r>
            <a:r>
              <a:rPr kumimoji="1" lang="zh-CN" sz="3200">
                <a:solidFill>
                  <a:srgbClr val="7E7182"/>
                </a:solidFill>
                <a:latin typeface="+mj-ea"/>
                <a:ea typeface="+mj-ea"/>
              </a:rPr>
              <a:t>修</a:t>
            </a:r>
            <a:r>
              <a:rPr kumimoji="1" lang="en-US" altLang="zh-CN" sz="3200">
                <a:solidFill>
                  <a:srgbClr val="7E7182"/>
                </a:solidFill>
                <a:latin typeface="+mj-ea"/>
                <a:ea typeface="+mj-ea"/>
              </a:rPr>
              <a:t> </a:t>
            </a:r>
            <a:r>
              <a:rPr kumimoji="1" lang="zh-CN" sz="3200">
                <a:solidFill>
                  <a:srgbClr val="7E7182"/>
                </a:solidFill>
                <a:latin typeface="+mj-ea"/>
                <a:ea typeface="+mj-ea"/>
              </a:rPr>
              <a:t>改</a:t>
            </a:r>
            <a:endParaRPr kumimoji="1" lang="zh-CN" sz="3200">
              <a:solidFill>
                <a:srgbClr val="7E7182"/>
              </a:solidFill>
              <a:latin typeface="+mj-ea"/>
              <a:ea typeface="+mj-ea"/>
            </a:endParaRPr>
          </a:p>
        </p:txBody>
      </p:sp>
      <p:sp>
        <p:nvSpPr>
          <p:cNvPr id="58" name="矩形 57"/>
          <p:cNvSpPr/>
          <p:nvPr>
            <p:custDataLst>
              <p:tags r:id="rId5"/>
            </p:custDataLst>
          </p:nvPr>
        </p:nvSpPr>
        <p:spPr>
          <a:xfrm>
            <a:off x="142240" y="0"/>
            <a:ext cx="796925" cy="6858000"/>
          </a:xfrm>
          <a:prstGeom prst="rect">
            <a:avLst/>
          </a:prstGeom>
          <a:solidFill>
            <a:srgbClr val="4963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文本框 58"/>
          <p:cNvSpPr txBox="1"/>
          <p:nvPr/>
        </p:nvSpPr>
        <p:spPr>
          <a:xfrm>
            <a:off x="142240" y="2566035"/>
            <a:ext cx="798195" cy="1141730"/>
          </a:xfrm>
          <a:prstGeom prst="rect">
            <a:avLst/>
          </a:prstGeom>
          <a:noFill/>
        </p:spPr>
        <p:txBody>
          <a:bodyPr vert="eaVert" wrap="square" rtlCol="0">
            <a:spAutoFit/>
          </a:bodyPr>
          <a:lstStyle/>
          <a:p>
            <a:r>
              <a:rPr lang="zh-CN" altLang="en-US" sz="4000">
                <a:solidFill>
                  <a:schemeClr val="bg1"/>
                </a:solidFill>
              </a:rPr>
              <a:t>目录</a:t>
            </a:r>
            <a:endParaRPr lang="zh-CN" altLang="en-US" sz="4000">
              <a:solidFill>
                <a:schemeClr val="bg1"/>
              </a:solidFill>
            </a:endParaRPr>
          </a:p>
        </p:txBody>
      </p:sp>
      <p:sp>
        <p:nvSpPr>
          <p:cNvPr id="2" name="标题 2"/>
          <p:cNvSpPr>
            <a:spLocks noGrp="1"/>
          </p:cNvSpPr>
          <p:nvPr>
            <p:custDataLst>
              <p:tags r:id="rId6"/>
            </p:custDataLst>
          </p:nvPr>
        </p:nvSpPr>
        <p:spPr>
          <a:xfrm>
            <a:off x="1851660" y="168910"/>
            <a:ext cx="9036050" cy="1464945"/>
          </a:xfrm>
          <a:prstGeom prst="rect">
            <a:avLst/>
          </a:prstGeom>
        </p:spPr>
        <p:txBody>
          <a:bodyPr vert="horz" wrap="square" lIns="0" tIns="0" rIns="0" bIns="0" rtlCol="0" anchor="ctr" anchorCtr="0">
            <a:noAutofit/>
          </a:bodyPr>
          <a:lstStyle>
            <a:lvl1pPr marL="0" marR="0" indent="0" algn="l" defTabSz="914400" rtl="0" eaLnBrk="1" fontAlgn="auto" latinLnBrk="0" hangingPunct="1">
              <a:lnSpc>
                <a:spcPct val="100000"/>
              </a:lnSpc>
              <a:spcBef>
                <a:spcPct val="0"/>
              </a:spcBef>
              <a:spcAft>
                <a:spcPts val="0"/>
              </a:spcAft>
              <a:buClrTx/>
              <a:buSzPts val="4000"/>
              <a:buFont typeface="Arial" panose="020B0604020202020204" pitchFamily="34" charset="0"/>
              <a:buNone/>
              <a:defRPr sz="4000" b="0" u="none" strike="noStrike" kern="1200" cap="none" spc="400" normalizeH="0">
                <a:solidFill>
                  <a:schemeClr val="tx1"/>
                </a:solidFill>
                <a:uFillTx/>
                <a:latin typeface="Arial" panose="020B0604020202020204" pitchFamily="34" charset="0"/>
                <a:ea typeface="汉仪旗黑-85S" panose="00020600040101010101" pitchFamily="18" charset="-122"/>
                <a:cs typeface="+mj-cs"/>
              </a:defRPr>
            </a:lvl1pPr>
          </a:lstStyle>
          <a:p>
            <a:r>
              <a:rPr lang="en-US" altLang="zh-CN" sz="7200" b="1" spc="500">
                <a:solidFill>
                  <a:srgbClr val="445170"/>
                </a:solidFill>
                <a:effectLst/>
              </a:rPr>
              <a:t>        </a:t>
            </a:r>
            <a:r>
              <a:rPr lang="zh-CN" altLang="en-US" sz="7200" b="1" spc="500">
                <a:solidFill>
                  <a:srgbClr val="445170"/>
                </a:solidFill>
                <a:effectLst/>
              </a:rPr>
              <a:t>报</a:t>
            </a:r>
            <a:r>
              <a:rPr lang="en-US" altLang="zh-CN" sz="7200" b="1" spc="500">
                <a:solidFill>
                  <a:srgbClr val="445170"/>
                </a:solidFill>
                <a:effectLst/>
              </a:rPr>
              <a:t> </a:t>
            </a:r>
            <a:r>
              <a:rPr lang="zh-CN" altLang="en-US" sz="7200" b="1" spc="500">
                <a:solidFill>
                  <a:srgbClr val="445170"/>
                </a:solidFill>
                <a:effectLst/>
              </a:rPr>
              <a:t>名 端</a:t>
            </a:r>
            <a:r>
              <a:rPr lang="en-US" altLang="zh-CN" sz="7200" b="1" spc="500">
                <a:solidFill>
                  <a:srgbClr val="445170"/>
                </a:solidFill>
                <a:effectLst/>
              </a:rPr>
              <a:t> </a:t>
            </a:r>
            <a:endParaRPr lang="zh-CN" altLang="en-US" sz="7200" b="1" spc="500">
              <a:solidFill>
                <a:srgbClr val="445170"/>
              </a:solidFill>
              <a:effectLst/>
            </a:endParaRPr>
          </a:p>
        </p:txBody>
      </p:sp>
      <p:sp>
        <p:nvSpPr>
          <p:cNvPr id="5" name="矩形 4"/>
          <p:cNvSpPr/>
          <p:nvPr>
            <p:custDataLst>
              <p:tags r:id="rId7"/>
            </p:custDataLst>
          </p:nvPr>
        </p:nvSpPr>
        <p:spPr>
          <a:xfrm>
            <a:off x="11799570" y="-635"/>
            <a:ext cx="173990" cy="6858635"/>
          </a:xfrm>
          <a:prstGeom prst="rect">
            <a:avLst/>
          </a:prstGeom>
          <a:solidFill>
            <a:srgbClr val="4963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custDataLst>
              <p:tags r:id="rId8"/>
            </p:custDataLst>
          </p:nvPr>
        </p:nvSpPr>
        <p:spPr>
          <a:xfrm>
            <a:off x="3964710" y="4374946"/>
            <a:ext cx="565954" cy="565954"/>
          </a:xfrm>
          <a:prstGeom prst="ellipse">
            <a:avLst/>
          </a:prstGeom>
          <a:solidFill>
            <a:srgbClr val="A4B1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a:solidFill>
                  <a:schemeClr val="bg1"/>
                </a:solidFill>
                <a:latin typeface="+mj-ea"/>
                <a:ea typeface="+mj-ea"/>
                <a:cs typeface="+mn-lt"/>
              </a:rPr>
              <a:t>3</a:t>
            </a:r>
            <a:endParaRPr kumimoji="1" lang="en-US" altLang="zh-CN" sz="1600">
              <a:solidFill>
                <a:schemeClr val="bg1"/>
              </a:solidFill>
              <a:latin typeface="+mj-ea"/>
              <a:ea typeface="+mj-ea"/>
              <a:cs typeface="+mn-lt"/>
            </a:endParaRPr>
          </a:p>
        </p:txBody>
      </p:sp>
      <p:sp>
        <p:nvSpPr>
          <p:cNvPr id="4" name="文本框 3"/>
          <p:cNvSpPr txBox="1"/>
          <p:nvPr>
            <p:custDataLst>
              <p:tags r:id="rId9"/>
            </p:custDataLst>
          </p:nvPr>
        </p:nvSpPr>
        <p:spPr>
          <a:xfrm>
            <a:off x="4822278" y="4332149"/>
            <a:ext cx="2168525" cy="583565"/>
          </a:xfrm>
          <a:prstGeom prst="rect">
            <a:avLst/>
          </a:prstGeom>
          <a:noFill/>
        </p:spPr>
        <p:txBody>
          <a:bodyPr wrap="none" rtlCol="0">
            <a:spAutoFit/>
          </a:bodyPr>
          <a:lstStyle/>
          <a:p>
            <a:r>
              <a:rPr kumimoji="1" lang="zh-CN" altLang="en-US" sz="3200">
                <a:solidFill>
                  <a:srgbClr val="7E7182"/>
                </a:solidFill>
                <a:latin typeface="+mj-ea"/>
                <a:ea typeface="+mj-ea"/>
              </a:rPr>
              <a:t>证</a:t>
            </a:r>
            <a:r>
              <a:rPr kumimoji="1" lang="en-US" altLang="zh-CN" sz="3200">
                <a:solidFill>
                  <a:srgbClr val="7E7182"/>
                </a:solidFill>
                <a:latin typeface="+mj-ea"/>
                <a:ea typeface="+mj-ea"/>
              </a:rPr>
              <a:t> </a:t>
            </a:r>
            <a:r>
              <a:rPr kumimoji="1" lang="zh-CN" altLang="en-US" sz="3200">
                <a:solidFill>
                  <a:srgbClr val="7E7182"/>
                </a:solidFill>
                <a:latin typeface="+mj-ea"/>
                <a:ea typeface="+mj-ea"/>
              </a:rPr>
              <a:t>件</a:t>
            </a:r>
            <a:r>
              <a:rPr kumimoji="1" lang="en-US" altLang="zh-CN" sz="3200">
                <a:solidFill>
                  <a:srgbClr val="7E7182"/>
                </a:solidFill>
                <a:latin typeface="+mj-ea"/>
                <a:ea typeface="+mj-ea"/>
              </a:rPr>
              <a:t> </a:t>
            </a:r>
            <a:r>
              <a:rPr kumimoji="1" lang="zh-CN" altLang="en-US" sz="3200">
                <a:solidFill>
                  <a:srgbClr val="7E7182"/>
                </a:solidFill>
                <a:latin typeface="+mj-ea"/>
                <a:ea typeface="+mj-ea"/>
              </a:rPr>
              <a:t>采</a:t>
            </a:r>
            <a:r>
              <a:rPr kumimoji="1" lang="en-US" altLang="zh-CN" sz="3200">
                <a:solidFill>
                  <a:srgbClr val="7E7182"/>
                </a:solidFill>
                <a:latin typeface="+mj-ea"/>
                <a:ea typeface="+mj-ea"/>
              </a:rPr>
              <a:t> </a:t>
            </a:r>
            <a:r>
              <a:rPr kumimoji="1" lang="zh-CN" altLang="en-US" sz="3200">
                <a:solidFill>
                  <a:srgbClr val="7E7182"/>
                </a:solidFill>
                <a:latin typeface="+mj-ea"/>
                <a:ea typeface="+mj-ea"/>
              </a:rPr>
              <a:t>集</a:t>
            </a:r>
            <a:endParaRPr kumimoji="1" lang="zh-CN" altLang="en-US" sz="3200">
              <a:solidFill>
                <a:srgbClr val="7E7182"/>
              </a:solidFill>
              <a:latin typeface="+mj-ea"/>
              <a:ea typeface="+mj-ea"/>
            </a:endParaRPr>
          </a:p>
        </p:txBody>
      </p:sp>
      <p:sp>
        <p:nvSpPr>
          <p:cNvPr id="6" name="标题 2"/>
          <p:cNvSpPr>
            <a:spLocks noGrp="1"/>
          </p:cNvSpPr>
          <p:nvPr>
            <p:custDataLst>
              <p:tags r:id="rId10"/>
            </p:custDataLst>
          </p:nvPr>
        </p:nvSpPr>
        <p:spPr>
          <a:xfrm>
            <a:off x="819785" y="1143635"/>
            <a:ext cx="9981565" cy="1464945"/>
          </a:xfrm>
          <a:prstGeom prst="rect">
            <a:avLst/>
          </a:prstGeom>
        </p:spPr>
        <p:txBody>
          <a:bodyPr vert="horz" wrap="square" lIns="0" tIns="0" rIns="0" bIns="0" rtlCol="0" anchor="ctr" anchorCtr="0">
            <a:noAutofit/>
          </a:bodyPr>
          <a:lstStyle>
            <a:lvl1pPr marL="0" marR="0" indent="0" algn="l" defTabSz="914400" rtl="0" eaLnBrk="1" fontAlgn="auto" latinLnBrk="0" hangingPunct="1">
              <a:lnSpc>
                <a:spcPct val="100000"/>
              </a:lnSpc>
              <a:spcBef>
                <a:spcPct val="0"/>
              </a:spcBef>
              <a:spcAft>
                <a:spcPts val="0"/>
              </a:spcAft>
              <a:buClrTx/>
              <a:buSzPts val="4000"/>
              <a:buFont typeface="Arial" panose="020B0604020202020204" pitchFamily="34" charset="0"/>
              <a:buNone/>
              <a:defRPr sz="4000" b="0" u="none" strike="noStrike" kern="1200" cap="none" spc="400" normalizeH="0">
                <a:solidFill>
                  <a:schemeClr val="tx1"/>
                </a:solidFill>
                <a:uFillTx/>
                <a:latin typeface="Arial" panose="020B0604020202020204" pitchFamily="34" charset="0"/>
                <a:ea typeface="汉仪旗黑-85S" panose="00020600040101010101" pitchFamily="18" charset="-122"/>
                <a:cs typeface="+mj-cs"/>
              </a:defRPr>
            </a:lvl1pPr>
          </a:lstStyle>
          <a:p>
            <a:r>
              <a:rPr lang="en-US" altLang="zh-CN" sz="7200" b="1" spc="500">
                <a:solidFill>
                  <a:srgbClr val="445170"/>
                </a:solidFill>
                <a:effectLst/>
              </a:rPr>
              <a:t>        </a:t>
            </a:r>
            <a:r>
              <a:rPr lang="en-US" altLang="zh-CN" sz="4800" spc="500">
                <a:solidFill>
                  <a:srgbClr val="445170"/>
                </a:solidFill>
                <a:effectLst/>
              </a:rPr>
              <a:t>—</a:t>
            </a:r>
            <a:r>
              <a:rPr lang="zh-CN" altLang="en-US" sz="3200" b="1" spc="500">
                <a:solidFill>
                  <a:srgbClr val="FF0000"/>
                </a:solidFill>
                <a:effectLst/>
              </a:rPr>
              <a:t>初审不通过</a:t>
            </a:r>
            <a:r>
              <a:rPr lang="zh-CN" altLang="en-US" sz="3200" b="1" spc="500">
                <a:solidFill>
                  <a:srgbClr val="445170"/>
                </a:solidFill>
                <a:effectLst/>
              </a:rPr>
              <a:t>学生信息修改指南</a:t>
            </a:r>
            <a:r>
              <a:rPr lang="en-US" altLang="zh-CN" sz="6000" spc="500">
                <a:solidFill>
                  <a:srgbClr val="445170"/>
                </a:solidFill>
                <a:effectLst/>
              </a:rPr>
              <a:t> </a:t>
            </a:r>
            <a:endParaRPr lang="zh-CN" altLang="en-US" sz="7200" spc="500">
              <a:solidFill>
                <a:srgbClr val="445170"/>
              </a:solidFill>
              <a:effectLst/>
            </a:endParaRPr>
          </a:p>
        </p:txBody>
      </p:sp>
      <p:sp>
        <p:nvSpPr>
          <p:cNvPr id="7" name="椭圆 6"/>
          <p:cNvSpPr/>
          <p:nvPr>
            <p:custDataLst>
              <p:tags r:id="rId11"/>
            </p:custDataLst>
          </p:nvPr>
        </p:nvSpPr>
        <p:spPr>
          <a:xfrm>
            <a:off x="3964710" y="5208066"/>
            <a:ext cx="565954" cy="565954"/>
          </a:xfrm>
          <a:prstGeom prst="ellipse">
            <a:avLst/>
          </a:prstGeom>
          <a:solidFill>
            <a:srgbClr val="A4B1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a:solidFill>
                  <a:schemeClr val="bg1"/>
                </a:solidFill>
                <a:latin typeface="+mj-ea"/>
                <a:ea typeface="+mj-ea"/>
                <a:cs typeface="+mn-lt"/>
              </a:rPr>
              <a:t>4</a:t>
            </a:r>
            <a:endParaRPr kumimoji="1" lang="en-US" altLang="zh-CN" sz="1600">
              <a:solidFill>
                <a:schemeClr val="bg1"/>
              </a:solidFill>
              <a:latin typeface="+mj-ea"/>
              <a:ea typeface="+mj-ea"/>
              <a:cs typeface="+mn-lt"/>
            </a:endParaRPr>
          </a:p>
        </p:txBody>
      </p:sp>
      <p:sp>
        <p:nvSpPr>
          <p:cNvPr id="8" name="文本框 7"/>
          <p:cNvSpPr txBox="1"/>
          <p:nvPr>
            <p:custDataLst>
              <p:tags r:id="rId12"/>
            </p:custDataLst>
          </p:nvPr>
        </p:nvSpPr>
        <p:spPr>
          <a:xfrm>
            <a:off x="4822190" y="6012180"/>
            <a:ext cx="2294890" cy="583565"/>
          </a:xfrm>
          <a:prstGeom prst="rect">
            <a:avLst/>
          </a:prstGeom>
          <a:noFill/>
        </p:spPr>
        <p:txBody>
          <a:bodyPr wrap="square" rtlCol="0">
            <a:spAutoFit/>
          </a:bodyPr>
          <a:lstStyle/>
          <a:p>
            <a:r>
              <a:rPr kumimoji="1" lang="zh-CN" altLang="en-US" sz="3200">
                <a:solidFill>
                  <a:srgbClr val="7E7182"/>
                </a:solidFill>
                <a:latin typeface="+mj-ea"/>
                <a:ea typeface="+mj-ea"/>
              </a:rPr>
              <a:t>退</a:t>
            </a:r>
            <a:r>
              <a:rPr kumimoji="1" lang="en-US" altLang="zh-CN" sz="3200">
                <a:solidFill>
                  <a:srgbClr val="7E7182"/>
                </a:solidFill>
                <a:latin typeface="+mj-ea"/>
                <a:ea typeface="+mj-ea"/>
              </a:rPr>
              <a:t> </a:t>
            </a:r>
            <a:r>
              <a:rPr kumimoji="1" lang="zh-CN" altLang="en-US" sz="3200">
                <a:solidFill>
                  <a:srgbClr val="7E7182"/>
                </a:solidFill>
                <a:latin typeface="+mj-ea"/>
                <a:ea typeface="+mj-ea"/>
              </a:rPr>
              <a:t>出</a:t>
            </a:r>
            <a:r>
              <a:rPr kumimoji="1" lang="en-US" altLang="zh-CN" sz="3200">
                <a:solidFill>
                  <a:srgbClr val="7E7182"/>
                </a:solidFill>
                <a:latin typeface="+mj-ea"/>
                <a:ea typeface="+mj-ea"/>
              </a:rPr>
              <a:t> </a:t>
            </a:r>
            <a:r>
              <a:rPr kumimoji="1" lang="zh-CN" altLang="en-US" sz="3200">
                <a:solidFill>
                  <a:srgbClr val="7E7182"/>
                </a:solidFill>
                <a:latin typeface="+mj-ea"/>
                <a:ea typeface="+mj-ea"/>
              </a:rPr>
              <a:t>登</a:t>
            </a:r>
            <a:r>
              <a:rPr kumimoji="1" lang="en-US" altLang="zh-CN" sz="3200">
                <a:solidFill>
                  <a:srgbClr val="7E7182"/>
                </a:solidFill>
                <a:latin typeface="+mj-ea"/>
                <a:ea typeface="+mj-ea"/>
              </a:rPr>
              <a:t> </a:t>
            </a:r>
            <a:r>
              <a:rPr kumimoji="1" lang="zh-CN" altLang="en-US" sz="3200">
                <a:solidFill>
                  <a:srgbClr val="7E7182"/>
                </a:solidFill>
                <a:latin typeface="+mj-ea"/>
                <a:ea typeface="+mj-ea"/>
              </a:rPr>
              <a:t>录</a:t>
            </a:r>
            <a:endParaRPr kumimoji="1" lang="zh-CN" altLang="en-US" sz="3200">
              <a:solidFill>
                <a:srgbClr val="7E7182"/>
              </a:solidFill>
              <a:latin typeface="+mj-ea"/>
              <a:ea typeface="+mj-ea"/>
            </a:endParaRPr>
          </a:p>
        </p:txBody>
      </p:sp>
      <p:sp>
        <p:nvSpPr>
          <p:cNvPr id="11" name="椭圆 10"/>
          <p:cNvSpPr/>
          <p:nvPr>
            <p:custDataLst>
              <p:tags r:id="rId13"/>
            </p:custDataLst>
          </p:nvPr>
        </p:nvSpPr>
        <p:spPr>
          <a:xfrm>
            <a:off x="3964710" y="6006261"/>
            <a:ext cx="565954" cy="565954"/>
          </a:xfrm>
          <a:prstGeom prst="ellipse">
            <a:avLst/>
          </a:prstGeom>
          <a:solidFill>
            <a:srgbClr val="A4B1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sz="1600">
                <a:solidFill>
                  <a:schemeClr val="bg1"/>
                </a:solidFill>
                <a:latin typeface="+mj-ea"/>
                <a:ea typeface="+mj-ea"/>
                <a:cs typeface="+mn-lt"/>
              </a:rPr>
              <a:t>5</a:t>
            </a:r>
            <a:endParaRPr kumimoji="1" lang="en-US" altLang="zh-CN" sz="1600">
              <a:solidFill>
                <a:schemeClr val="bg1"/>
              </a:solidFill>
              <a:latin typeface="+mj-ea"/>
              <a:ea typeface="+mj-ea"/>
              <a:cs typeface="+mn-lt"/>
            </a:endParaRPr>
          </a:p>
        </p:txBody>
      </p:sp>
      <p:sp>
        <p:nvSpPr>
          <p:cNvPr id="12" name="文本框 11"/>
          <p:cNvSpPr txBox="1"/>
          <p:nvPr>
            <p:custDataLst>
              <p:tags r:id="rId14"/>
            </p:custDataLst>
          </p:nvPr>
        </p:nvSpPr>
        <p:spPr>
          <a:xfrm>
            <a:off x="4822278" y="5195114"/>
            <a:ext cx="2168525" cy="583565"/>
          </a:xfrm>
          <a:prstGeom prst="rect">
            <a:avLst/>
          </a:prstGeom>
          <a:noFill/>
        </p:spPr>
        <p:txBody>
          <a:bodyPr wrap="none" rtlCol="0">
            <a:spAutoFit/>
          </a:bodyPr>
          <a:p>
            <a:r>
              <a:rPr kumimoji="1" lang="zh-CN" altLang="en-US" sz="3200">
                <a:solidFill>
                  <a:srgbClr val="7E7182"/>
                </a:solidFill>
                <a:latin typeface="+mj-ea"/>
                <a:ea typeface="+mj-ea"/>
              </a:rPr>
              <a:t>结</a:t>
            </a:r>
            <a:r>
              <a:rPr kumimoji="1" lang="en-US" altLang="zh-CN" sz="3200">
                <a:solidFill>
                  <a:srgbClr val="7E7182"/>
                </a:solidFill>
                <a:latin typeface="+mj-ea"/>
                <a:ea typeface="+mj-ea"/>
              </a:rPr>
              <a:t> </a:t>
            </a:r>
            <a:r>
              <a:rPr kumimoji="1" lang="zh-CN" altLang="en-US" sz="3200">
                <a:solidFill>
                  <a:srgbClr val="7E7182"/>
                </a:solidFill>
                <a:latin typeface="+mj-ea"/>
                <a:ea typeface="+mj-ea"/>
              </a:rPr>
              <a:t>果</a:t>
            </a:r>
            <a:r>
              <a:rPr kumimoji="1" lang="en-US" altLang="zh-CN" sz="3200">
                <a:solidFill>
                  <a:srgbClr val="7E7182"/>
                </a:solidFill>
                <a:latin typeface="+mj-ea"/>
                <a:ea typeface="+mj-ea"/>
              </a:rPr>
              <a:t> </a:t>
            </a:r>
            <a:r>
              <a:rPr kumimoji="1" lang="zh-CN" altLang="en-US" sz="3200">
                <a:solidFill>
                  <a:srgbClr val="7E7182"/>
                </a:solidFill>
                <a:latin typeface="+mj-ea"/>
                <a:ea typeface="+mj-ea"/>
              </a:rPr>
              <a:t>查</a:t>
            </a:r>
            <a:r>
              <a:rPr kumimoji="1" lang="en-US" altLang="zh-CN" sz="3200">
                <a:solidFill>
                  <a:srgbClr val="7E7182"/>
                </a:solidFill>
                <a:latin typeface="+mj-ea"/>
                <a:ea typeface="+mj-ea"/>
              </a:rPr>
              <a:t> </a:t>
            </a:r>
            <a:r>
              <a:rPr kumimoji="1" lang="zh-CN" altLang="en-US" sz="3200">
                <a:solidFill>
                  <a:srgbClr val="7E7182"/>
                </a:solidFill>
                <a:latin typeface="+mj-ea"/>
                <a:ea typeface="+mj-ea"/>
              </a:rPr>
              <a:t>询</a:t>
            </a:r>
            <a:endParaRPr kumimoji="1" lang="zh-CN" altLang="en-US" sz="3200">
              <a:solidFill>
                <a:srgbClr val="7E7182"/>
              </a:solidFill>
              <a:latin typeface="+mj-ea"/>
              <a:ea typeface="+mj-ea"/>
            </a:endParaRPr>
          </a:p>
        </p:txBody>
      </p:sp>
    </p:spTree>
    <p:custDataLst>
      <p:tags r:id="rId15"/>
    </p:custDataLst>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2"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2"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par>
                                <p:cTn id="11" presetID="3" presetClass="entr" presetSubtype="10" fill="hold" grpId="2"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par>
                                <p:cTn id="14" presetID="3" presetClass="entr" presetSubtype="10" fill="hold" grpId="2"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linds(horizontal)">
                                      <p:cBhvr>
                                        <p:cTn id="16" dur="500"/>
                                        <p:tgtEl>
                                          <p:spTgt spid="16"/>
                                        </p:tgtEl>
                                      </p:cBhvr>
                                    </p:animEffect>
                                  </p:childTnLst>
                                </p:cTn>
                              </p:par>
                              <p:par>
                                <p:cTn id="17" presetID="3" presetClass="entr" presetSubtype="10" fill="hold" grpId="2"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linds(horizontal)">
                                      <p:cBhvr>
                                        <p:cTn id="19" dur="500"/>
                                        <p:tgtEl>
                                          <p:spTgt spid="3"/>
                                        </p:tgtEl>
                                      </p:cBhvr>
                                    </p:animEffect>
                                  </p:childTnLst>
                                </p:cTn>
                              </p:par>
                              <p:par>
                                <p:cTn id="20" presetID="3" presetClass="entr" presetSubtype="10" fill="hold" grpId="2"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par>
                                <p:cTn id="23" presetID="3" presetClass="entr" presetSubtype="10" fill="hold" grpId="2"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par>
                                <p:cTn id="26" presetID="3" presetClass="entr" presetSubtype="10" fill="hold" grpId="2"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linds(horizontal)">
                                      <p:cBhvr>
                                        <p:cTn id="28" dur="500"/>
                                        <p:tgtEl>
                                          <p:spTgt spid="8"/>
                                        </p:tgtEl>
                                      </p:cBhvr>
                                    </p:animEffect>
                                  </p:childTnLst>
                                </p:cTn>
                              </p:par>
                              <p:par>
                                <p:cTn id="29" presetID="3" presetClass="entr" presetSubtype="10" fill="hold" grpId="2"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blinds(horizontal)">
                                      <p:cBhvr>
                                        <p:cTn id="31" dur="500"/>
                                        <p:tgtEl>
                                          <p:spTgt spid="11"/>
                                        </p:tgtEl>
                                      </p:cBhvr>
                                    </p:animEffect>
                                  </p:childTnLst>
                                </p:cTn>
                              </p:par>
                              <p:par>
                                <p:cTn id="32" presetID="3" presetClass="entr" presetSubtype="10" fill="hold" grpId="2"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blinds(horizontal)">
                                      <p:cBhvr>
                                        <p:cTn id="3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P spid="9" grpId="2" bldLvl="0" animBg="1"/>
      <p:bldP spid="10" grpId="1" animBg="1"/>
      <p:bldP spid="10" grpId="2" bldLvl="0" animBg="1"/>
      <p:bldP spid="13" grpId="1"/>
      <p:bldP spid="13" grpId="2"/>
      <p:bldP spid="16" grpId="1"/>
      <p:bldP spid="16" grpId="2"/>
      <p:bldP spid="3" grpId="1" animBg="1"/>
      <p:bldP spid="3" grpId="2" bldLvl="0" animBg="1"/>
      <p:bldP spid="4" grpId="1"/>
      <p:bldP spid="4" grpId="2"/>
      <p:bldP spid="7" grpId="1" animBg="1"/>
      <p:bldP spid="7" grpId="2" bldLvl="0" animBg="1"/>
      <p:bldP spid="8" grpId="1"/>
      <p:bldP spid="8" grpId="2"/>
      <p:bldP spid="11" grpId="1" animBg="1"/>
      <p:bldP spid="11" grpId="2" bldLvl="0" animBg="1"/>
      <p:bldP spid="12" grpId="1"/>
      <p:bldP spid="12"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14_1"/>
          <p:cNvSpPr txBox="1"/>
          <p:nvPr>
            <p:custDataLst>
              <p:tags r:id="rId1"/>
            </p:custDataLst>
          </p:nvPr>
        </p:nvSpPr>
        <p:spPr>
          <a:xfrm>
            <a:off x="4914265" y="197485"/>
            <a:ext cx="2724150" cy="706755"/>
          </a:xfrm>
          <a:prstGeom prst="rect">
            <a:avLst/>
          </a:prstGeom>
          <a:noFill/>
        </p:spPr>
        <p:txBody>
          <a:bodyPr wrap="square" rtlCol="0">
            <a:spAutoFit/>
          </a:bodyPr>
          <a:lstStyle/>
          <a:p>
            <a:r>
              <a:rPr kumimoji="1" lang="zh-CN" altLang="en-US" sz="4000" b="1">
                <a:solidFill>
                  <a:srgbClr val="445170"/>
                </a:solidFill>
                <a:latin typeface="+mj-ea"/>
                <a:ea typeface="+mj-ea"/>
                <a:sym typeface="+mn-ea"/>
              </a:rPr>
              <a:t>登</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录</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流</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程</a:t>
            </a:r>
            <a:endParaRPr kumimoji="1" lang="zh-CN" altLang="en-US" sz="4000" b="1">
              <a:solidFill>
                <a:srgbClr val="445170"/>
              </a:solidFill>
              <a:latin typeface="+mj-ea"/>
              <a:ea typeface="+mj-ea"/>
              <a:sym typeface="+mn-ea"/>
            </a:endParaRPr>
          </a:p>
        </p:txBody>
      </p:sp>
      <p:sp>
        <p:nvSpPr>
          <p:cNvPr id="12" name="TextBox 9"/>
          <p:cNvSpPr txBox="1"/>
          <p:nvPr>
            <p:custDataLst>
              <p:tags r:id="rId2"/>
            </p:custDataLst>
          </p:nvPr>
        </p:nvSpPr>
        <p:spPr>
          <a:xfrm>
            <a:off x="212090" y="5988685"/>
            <a:ext cx="10368915" cy="570865"/>
          </a:xfrm>
          <a:prstGeom prst="rect">
            <a:avLst/>
          </a:prstGeom>
        </p:spPr>
        <p:txBody>
          <a:bodyPr wrap="square">
            <a:spAutoFit/>
          </a:bodyPr>
          <a:lstStyle>
            <a:defPPr>
              <a:defRPr lang="zh-CN"/>
            </a:defPPr>
            <a:lvl1pPr defTabSz="457200">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2400">
                <a:solidFill>
                  <a:srgbClr val="C00000"/>
                </a:solidFill>
                <a:latin typeface="微软雅黑" panose="020B0503020204020204" pitchFamily="34" charset="-122"/>
                <a:ea typeface="微软雅黑" panose="020B0503020204020204" pitchFamily="34" charset="-122"/>
                <a:sym typeface="+mn-ea"/>
              </a:rPr>
              <a:t>按照报名时注册的身份证号输入对应的密码登录。</a:t>
            </a:r>
            <a:endParaRPr lang="zh-CN" altLang="en-US" sz="2400">
              <a:solidFill>
                <a:srgbClr val="445170"/>
              </a:solidFill>
              <a:latin typeface="微软雅黑" panose="020B0503020204020204" pitchFamily="34" charset="-122"/>
              <a:ea typeface="微软雅黑" panose="020B0503020204020204" pitchFamily="34" charset="-122"/>
            </a:endParaRPr>
          </a:p>
        </p:txBody>
      </p:sp>
      <p:sp>
        <p:nvSpPr>
          <p:cNvPr id="3" name="TextBox 9"/>
          <p:cNvSpPr txBox="1"/>
          <p:nvPr>
            <p:custDataLst>
              <p:tags r:id="rId3"/>
            </p:custDataLst>
          </p:nvPr>
        </p:nvSpPr>
        <p:spPr>
          <a:xfrm>
            <a:off x="0" y="5043805"/>
            <a:ext cx="5717540" cy="1170305"/>
          </a:xfrm>
          <a:prstGeom prst="rect">
            <a:avLst/>
          </a:prstGeom>
        </p:spPr>
        <p:txBody>
          <a:bodyPr wrap="square">
            <a:spAutoFit/>
          </a:bodyPr>
          <a:lstStyle>
            <a:defPPr>
              <a:defRPr lang="zh-CN"/>
            </a:defPPr>
            <a:lvl1pPr defTabSz="457200">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1800" b="1">
                <a:solidFill>
                  <a:srgbClr val="445170"/>
                </a:solidFill>
                <a:latin typeface="微软雅黑" panose="020B0503020204020204" pitchFamily="34" charset="-122"/>
                <a:ea typeface="微软雅黑" panose="020B0503020204020204" pitchFamily="34" charset="-122"/>
              </a:rPr>
              <a:t>民办小一报名网址：</a:t>
            </a:r>
            <a:endParaRPr lang="zh-CN" altLang="en-US" sz="1800" b="1">
              <a:solidFill>
                <a:srgbClr val="445170"/>
              </a:solidFill>
              <a:latin typeface="微软雅黑" panose="020B0503020204020204" pitchFamily="34" charset="-122"/>
              <a:ea typeface="微软雅黑" panose="020B0503020204020204" pitchFamily="34" charset="-122"/>
            </a:endParaRPr>
          </a:p>
          <a:p>
            <a:pPr algn="ctr"/>
            <a:r>
              <a:rPr lang="zh-CN" altLang="en-US" sz="1800" b="1">
                <a:solidFill>
                  <a:srgbClr val="445170"/>
                </a:solidFill>
                <a:latin typeface="微软雅黑" panose="020B0503020204020204" pitchFamily="34" charset="-122"/>
                <a:ea typeface="微软雅黑" panose="020B0503020204020204" pitchFamily="34" charset="-122"/>
              </a:rPr>
              <a:t>http://mbzsbm.mzedu.gov.cn/visitgdmzmbxyjz  </a:t>
            </a:r>
            <a:endParaRPr lang="zh-CN" altLang="en-US" sz="1800" b="1">
              <a:solidFill>
                <a:srgbClr val="445170"/>
              </a:solidFill>
              <a:latin typeface="微软雅黑" panose="020B0503020204020204" pitchFamily="34" charset="-122"/>
              <a:ea typeface="微软雅黑" panose="020B0503020204020204" pitchFamily="34" charset="-122"/>
            </a:endParaRPr>
          </a:p>
          <a:p>
            <a:pPr algn="ctr"/>
            <a:endParaRPr lang="zh-CN" altLang="en-US" sz="1800" b="1">
              <a:solidFill>
                <a:srgbClr val="C00000"/>
              </a:solidFill>
              <a:latin typeface="微软雅黑" panose="020B0503020204020204" pitchFamily="34" charset="-122"/>
              <a:ea typeface="微软雅黑" panose="020B0503020204020204" pitchFamily="34" charset="-122"/>
            </a:endParaRPr>
          </a:p>
        </p:txBody>
      </p:sp>
      <p:pic>
        <p:nvPicPr>
          <p:cNvPr id="5" name="图片 4" descr="C:\Users\User\Desktop\报名.png报名"/>
          <p:cNvPicPr>
            <a:picLocks noChangeAspect="1"/>
          </p:cNvPicPr>
          <p:nvPr>
            <p:custDataLst>
              <p:tags r:id="rId4"/>
            </p:custDataLst>
          </p:nvPr>
        </p:nvPicPr>
        <p:blipFill>
          <a:blip r:embed="rId5"/>
          <a:srcRect/>
          <a:stretch>
            <a:fillRect/>
          </a:stretch>
        </p:blipFill>
        <p:spPr>
          <a:xfrm>
            <a:off x="6572250" y="1085850"/>
            <a:ext cx="4926330" cy="4027170"/>
          </a:xfrm>
          <a:prstGeom prst="rect">
            <a:avLst/>
          </a:prstGeom>
        </p:spPr>
      </p:pic>
      <p:pic>
        <p:nvPicPr>
          <p:cNvPr id="6" name="图片 5" descr="C:\Users\User\Desktop\小一报名.png小一报名"/>
          <p:cNvPicPr>
            <a:picLocks noChangeAspect="1"/>
          </p:cNvPicPr>
          <p:nvPr/>
        </p:nvPicPr>
        <p:blipFill>
          <a:blip r:embed="rId6"/>
          <a:srcRect/>
          <a:stretch>
            <a:fillRect/>
          </a:stretch>
        </p:blipFill>
        <p:spPr>
          <a:xfrm>
            <a:off x="483870" y="904240"/>
            <a:ext cx="4986655" cy="4208780"/>
          </a:xfrm>
          <a:prstGeom prst="rect">
            <a:avLst/>
          </a:prstGeom>
        </p:spPr>
      </p:pic>
      <p:sp>
        <p:nvSpPr>
          <p:cNvPr id="7" name="TextBox 9"/>
          <p:cNvSpPr txBox="1"/>
          <p:nvPr>
            <p:custDataLst>
              <p:tags r:id="rId7"/>
            </p:custDataLst>
          </p:nvPr>
        </p:nvSpPr>
        <p:spPr>
          <a:xfrm>
            <a:off x="6572250" y="5043805"/>
            <a:ext cx="5697855" cy="1170305"/>
          </a:xfrm>
          <a:prstGeom prst="rect">
            <a:avLst/>
          </a:prstGeom>
        </p:spPr>
        <p:txBody>
          <a:bodyPr wrap="square">
            <a:spAutoFit/>
          </a:bodyPr>
          <a:lstStyle>
            <a:defPPr>
              <a:defRPr lang="zh-CN"/>
            </a:defPPr>
            <a:lvl1pPr defTabSz="457200">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1800" b="1">
                <a:solidFill>
                  <a:srgbClr val="445170"/>
                </a:solidFill>
                <a:latin typeface="微软雅黑" panose="020B0503020204020204" pitchFamily="34" charset="-122"/>
                <a:ea typeface="微软雅黑" panose="020B0503020204020204" pitchFamily="34" charset="-122"/>
              </a:rPr>
              <a:t>民办初一报名网址：</a:t>
            </a:r>
            <a:endParaRPr lang="zh-CN" altLang="en-US" sz="1800" b="1">
              <a:solidFill>
                <a:srgbClr val="445170"/>
              </a:solidFill>
              <a:latin typeface="微软雅黑" panose="020B0503020204020204" pitchFamily="34" charset="-122"/>
              <a:ea typeface="微软雅黑" panose="020B0503020204020204" pitchFamily="34" charset="-122"/>
            </a:endParaRPr>
          </a:p>
          <a:p>
            <a:pPr algn="ctr"/>
            <a:r>
              <a:rPr lang="zh-CN" altLang="en-US" sz="1800" b="1">
                <a:solidFill>
                  <a:srgbClr val="445170"/>
                </a:solidFill>
                <a:latin typeface="微软雅黑" panose="020B0503020204020204" pitchFamily="34" charset="-122"/>
                <a:ea typeface="微软雅黑" panose="020B0503020204020204" pitchFamily="34" charset="-122"/>
              </a:rPr>
              <a:t>http://mbzsbm.mzedu.gov.cn/visitgdmzmb</a:t>
            </a:r>
            <a:r>
              <a:rPr lang="en-US" altLang="zh-CN" sz="1800" b="1">
                <a:solidFill>
                  <a:srgbClr val="445170"/>
                </a:solidFill>
                <a:latin typeface="微软雅黑" panose="020B0503020204020204" pitchFamily="34" charset="-122"/>
                <a:ea typeface="微软雅黑" panose="020B0503020204020204" pitchFamily="34" charset="-122"/>
              </a:rPr>
              <a:t>c</a:t>
            </a:r>
            <a:r>
              <a:rPr lang="zh-CN" altLang="en-US" sz="1800" b="1">
                <a:solidFill>
                  <a:srgbClr val="445170"/>
                </a:solidFill>
                <a:latin typeface="微软雅黑" panose="020B0503020204020204" pitchFamily="34" charset="-122"/>
                <a:ea typeface="微软雅黑" panose="020B0503020204020204" pitchFamily="34" charset="-122"/>
              </a:rPr>
              <a:t>yjz  </a:t>
            </a:r>
            <a:endParaRPr lang="zh-CN" altLang="en-US" sz="1800" b="1">
              <a:solidFill>
                <a:srgbClr val="445170"/>
              </a:solidFill>
              <a:latin typeface="微软雅黑" panose="020B0503020204020204" pitchFamily="34" charset="-122"/>
              <a:ea typeface="微软雅黑" panose="020B0503020204020204" pitchFamily="34" charset="-122"/>
            </a:endParaRPr>
          </a:p>
          <a:p>
            <a:pPr algn="ctr"/>
            <a:endParaRPr lang="zh-CN" altLang="en-US" sz="1800" b="1">
              <a:solidFill>
                <a:srgbClr val="C00000"/>
              </a:solidFill>
              <a:latin typeface="微软雅黑" panose="020B0503020204020204" pitchFamily="34" charset="-122"/>
              <a:ea typeface="微软雅黑" panose="020B0503020204020204" pitchFamily="34" charset="-122"/>
            </a:endParaRPr>
          </a:p>
        </p:txBody>
      </p:sp>
      <p:sp>
        <p:nvSpPr>
          <p:cNvPr id="9" name="椭圆 8"/>
          <p:cNvSpPr/>
          <p:nvPr>
            <p:custDataLst>
              <p:tags r:id="rId8"/>
            </p:custDataLst>
          </p:nvPr>
        </p:nvSpPr>
        <p:spPr>
          <a:xfrm>
            <a:off x="325525" y="197790"/>
            <a:ext cx="565954" cy="56595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sz="1600" b="1">
                <a:solidFill>
                  <a:schemeClr val="tx1"/>
                </a:solidFill>
                <a:latin typeface="+mj-ea"/>
                <a:ea typeface="+mj-ea"/>
                <a:cs typeface="+mn-lt"/>
              </a:rPr>
              <a:t>1</a:t>
            </a:r>
            <a:endParaRPr kumimoji="1" lang="en-US" altLang="zh-CN" sz="1600" b="1">
              <a:solidFill>
                <a:schemeClr val="tx1"/>
              </a:solidFill>
              <a:latin typeface="+mj-ea"/>
              <a:ea typeface="+mj-ea"/>
              <a:cs typeface="+mn-lt"/>
            </a:endParaRPr>
          </a:p>
        </p:txBody>
      </p:sp>
    </p:spTree>
    <p:custDataLst>
      <p:tags r:id="rId9"/>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2"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P spid="9" grpId="2"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9"/>
          <p:cNvSpPr txBox="1"/>
          <p:nvPr>
            <p:custDataLst>
              <p:tags r:id="rId1"/>
            </p:custDataLst>
          </p:nvPr>
        </p:nvSpPr>
        <p:spPr>
          <a:xfrm>
            <a:off x="1623695" y="6113780"/>
            <a:ext cx="9470390" cy="570865"/>
          </a:xfrm>
          <a:prstGeom prst="rect">
            <a:avLst/>
          </a:prstGeom>
        </p:spPr>
        <p:txBody>
          <a:bodyPr wrap="square">
            <a:spAutoFit/>
          </a:bodyPr>
          <a:lstStyle>
            <a:defPPr>
              <a:defRPr lang="zh-CN"/>
            </a:defPPr>
            <a:lvl1pPr defTabSz="457200">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2400">
                <a:solidFill>
                  <a:srgbClr val="C00000"/>
                </a:solidFill>
                <a:latin typeface="微软雅黑" panose="020B0503020204020204" pitchFamily="34" charset="-122"/>
                <a:ea typeface="微软雅黑" panose="020B0503020204020204" pitchFamily="34" charset="-122"/>
              </a:rPr>
              <a:t>如果忘记密码，点击左下角</a:t>
            </a:r>
            <a:r>
              <a:rPr lang="en-US" altLang="zh-CN" sz="2400">
                <a:solidFill>
                  <a:srgbClr val="C00000"/>
                </a:solidFill>
                <a:latin typeface="微软雅黑" panose="020B0503020204020204" pitchFamily="34" charset="-122"/>
                <a:ea typeface="微软雅黑" panose="020B0503020204020204" pitchFamily="34" charset="-122"/>
              </a:rPr>
              <a:t>“</a:t>
            </a:r>
            <a:r>
              <a:rPr lang="zh-CN" altLang="en-US" sz="2400">
                <a:solidFill>
                  <a:srgbClr val="C00000"/>
                </a:solidFill>
                <a:latin typeface="微软雅黑" panose="020B0503020204020204" pitchFamily="34" charset="-122"/>
                <a:ea typeface="微软雅黑" panose="020B0503020204020204" pitchFamily="34" charset="-122"/>
              </a:rPr>
              <a:t>忘记密码</a:t>
            </a:r>
            <a:r>
              <a:rPr lang="en-US" altLang="zh-CN" sz="2400">
                <a:solidFill>
                  <a:srgbClr val="C00000"/>
                </a:solidFill>
                <a:latin typeface="微软雅黑" panose="020B0503020204020204" pitchFamily="34" charset="-122"/>
                <a:ea typeface="微软雅黑" panose="020B0503020204020204" pitchFamily="34" charset="-122"/>
              </a:rPr>
              <a:t>”</a:t>
            </a:r>
            <a:r>
              <a:rPr lang="zh-CN" altLang="en-US" sz="2400">
                <a:solidFill>
                  <a:srgbClr val="C00000"/>
                </a:solidFill>
                <a:latin typeface="微软雅黑" panose="020B0503020204020204" pitchFamily="34" charset="-122"/>
                <a:ea typeface="微软雅黑" panose="020B0503020204020204" pitchFamily="34" charset="-122"/>
              </a:rPr>
              <a:t>根据指示操作找回密码。</a:t>
            </a:r>
            <a:endParaRPr lang="zh-CN" altLang="en-US" sz="2400">
              <a:solidFill>
                <a:srgbClr val="C00000"/>
              </a:solidFill>
              <a:latin typeface="微软雅黑" panose="020B0503020204020204" pitchFamily="34" charset="-122"/>
              <a:ea typeface="微软雅黑" panose="020B0503020204020204" pitchFamily="34" charset="-122"/>
            </a:endParaRPr>
          </a:p>
        </p:txBody>
      </p:sp>
      <p:sp>
        <p:nvSpPr>
          <p:cNvPr id="3" name="TextBox 14_1"/>
          <p:cNvSpPr txBox="1"/>
          <p:nvPr>
            <p:custDataLst>
              <p:tags r:id="rId2"/>
            </p:custDataLst>
          </p:nvPr>
        </p:nvSpPr>
        <p:spPr>
          <a:xfrm>
            <a:off x="4914265" y="197485"/>
            <a:ext cx="2724150" cy="706755"/>
          </a:xfrm>
          <a:prstGeom prst="rect">
            <a:avLst/>
          </a:prstGeom>
          <a:noFill/>
        </p:spPr>
        <p:txBody>
          <a:bodyPr wrap="square" rtlCol="0">
            <a:spAutoFit/>
          </a:bodyPr>
          <a:lstStyle/>
          <a:p>
            <a:r>
              <a:rPr kumimoji="1" lang="zh-CN" altLang="en-US" sz="4000" b="1">
                <a:solidFill>
                  <a:srgbClr val="445170"/>
                </a:solidFill>
                <a:latin typeface="+mj-ea"/>
                <a:ea typeface="+mj-ea"/>
                <a:sym typeface="+mn-ea"/>
              </a:rPr>
              <a:t>登</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录</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流</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程</a:t>
            </a:r>
            <a:endParaRPr kumimoji="1" lang="zh-CN" altLang="en-US" sz="4000" b="1">
              <a:solidFill>
                <a:srgbClr val="445170"/>
              </a:solidFill>
              <a:latin typeface="+mj-ea"/>
              <a:ea typeface="+mj-ea"/>
              <a:sym typeface="+mn-ea"/>
            </a:endParaRPr>
          </a:p>
        </p:txBody>
      </p:sp>
      <p:pic>
        <p:nvPicPr>
          <p:cNvPr id="5" name="图片 4" descr="C:\Users\User\Desktop\忘记密码.png忘记密码"/>
          <p:cNvPicPr>
            <a:picLocks noChangeAspect="1"/>
          </p:cNvPicPr>
          <p:nvPr/>
        </p:nvPicPr>
        <p:blipFill>
          <a:blip r:embed="rId3"/>
          <a:srcRect/>
          <a:stretch>
            <a:fillRect/>
          </a:stretch>
        </p:blipFill>
        <p:spPr>
          <a:xfrm>
            <a:off x="1626553" y="959485"/>
            <a:ext cx="9464675" cy="4938395"/>
          </a:xfrm>
          <a:prstGeom prst="rect">
            <a:avLst/>
          </a:prstGeom>
        </p:spPr>
      </p:pic>
      <p:sp>
        <p:nvSpPr>
          <p:cNvPr id="9" name="椭圆 8"/>
          <p:cNvSpPr/>
          <p:nvPr>
            <p:custDataLst>
              <p:tags r:id="rId4"/>
            </p:custDataLst>
          </p:nvPr>
        </p:nvSpPr>
        <p:spPr>
          <a:xfrm>
            <a:off x="325525" y="197790"/>
            <a:ext cx="565954" cy="56595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sz="1600" b="1">
                <a:solidFill>
                  <a:schemeClr val="tx1"/>
                </a:solidFill>
                <a:latin typeface="+mj-ea"/>
                <a:ea typeface="+mj-ea"/>
                <a:cs typeface="+mn-lt"/>
              </a:rPr>
              <a:t>2</a:t>
            </a:r>
            <a:endParaRPr kumimoji="1" lang="en-US" altLang="zh-CN" sz="1600" b="1">
              <a:solidFill>
                <a:schemeClr val="tx1"/>
              </a:solidFill>
              <a:latin typeface="+mj-ea"/>
              <a:ea typeface="+mj-ea"/>
              <a:cs typeface="+mn-lt"/>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2"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P spid="9" grpId="2"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C:\Users\User\Desktop\初审不通过修改资料.png初审不通过修改资料"/>
          <p:cNvPicPr>
            <a:picLocks noChangeAspect="1"/>
          </p:cNvPicPr>
          <p:nvPr/>
        </p:nvPicPr>
        <p:blipFill>
          <a:blip r:embed="rId1"/>
          <a:srcRect/>
          <a:stretch>
            <a:fillRect/>
          </a:stretch>
        </p:blipFill>
        <p:spPr>
          <a:xfrm>
            <a:off x="501650" y="1138555"/>
            <a:ext cx="10988675" cy="4828540"/>
          </a:xfrm>
          <a:prstGeom prst="rect">
            <a:avLst/>
          </a:prstGeom>
        </p:spPr>
      </p:pic>
      <p:sp>
        <p:nvSpPr>
          <p:cNvPr id="4" name="TextBox 14_1"/>
          <p:cNvSpPr txBox="1"/>
          <p:nvPr>
            <p:custDataLst>
              <p:tags r:id="rId2"/>
            </p:custDataLst>
          </p:nvPr>
        </p:nvSpPr>
        <p:spPr>
          <a:xfrm>
            <a:off x="4295775" y="177800"/>
            <a:ext cx="4057650" cy="706755"/>
          </a:xfrm>
          <a:prstGeom prst="rect">
            <a:avLst/>
          </a:prstGeom>
          <a:noFill/>
        </p:spPr>
        <p:txBody>
          <a:bodyPr wrap="square" rtlCol="0">
            <a:spAutoFit/>
          </a:bodyPr>
          <a:lstStyle/>
          <a:p>
            <a:r>
              <a:rPr kumimoji="1" lang="zh-CN" altLang="en-US" sz="4000" b="1">
                <a:solidFill>
                  <a:srgbClr val="445170"/>
                </a:solidFill>
                <a:latin typeface="+mj-ea"/>
                <a:ea typeface="+mj-ea"/>
                <a:sym typeface="+mn-ea"/>
              </a:rPr>
              <a:t>报</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名</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信</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息</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修</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改</a:t>
            </a:r>
            <a:endParaRPr kumimoji="1" lang="zh-CN" altLang="en-US" sz="4000" b="1">
              <a:solidFill>
                <a:srgbClr val="445170"/>
              </a:solidFill>
              <a:latin typeface="+mj-ea"/>
              <a:ea typeface="+mj-ea"/>
              <a:sym typeface="+mn-ea"/>
            </a:endParaRPr>
          </a:p>
        </p:txBody>
      </p:sp>
      <p:sp>
        <p:nvSpPr>
          <p:cNvPr id="9" name="椭圆 8"/>
          <p:cNvSpPr/>
          <p:nvPr>
            <p:custDataLst>
              <p:tags r:id="rId3"/>
            </p:custDataLst>
          </p:nvPr>
        </p:nvSpPr>
        <p:spPr>
          <a:xfrm>
            <a:off x="325525" y="197790"/>
            <a:ext cx="565954" cy="56595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sz="1600" b="1">
                <a:solidFill>
                  <a:schemeClr val="tx1"/>
                </a:solidFill>
                <a:latin typeface="+mj-ea"/>
                <a:ea typeface="+mj-ea"/>
                <a:cs typeface="+mn-lt"/>
              </a:rPr>
              <a:t>3</a:t>
            </a:r>
            <a:endParaRPr kumimoji="1" lang="en-US" altLang="zh-CN" sz="1600" b="1">
              <a:solidFill>
                <a:schemeClr val="tx1"/>
              </a:solidFill>
              <a:latin typeface="+mj-ea"/>
              <a:ea typeface="+mj-ea"/>
              <a:cs typeface="+mn-lt"/>
            </a:endParaRPr>
          </a:p>
        </p:txBody>
      </p:sp>
      <p:sp>
        <p:nvSpPr>
          <p:cNvPr id="12" name="TextBox 9"/>
          <p:cNvSpPr txBox="1"/>
          <p:nvPr>
            <p:custDataLst>
              <p:tags r:id="rId4"/>
            </p:custDataLst>
          </p:nvPr>
        </p:nvSpPr>
        <p:spPr>
          <a:xfrm>
            <a:off x="3853180" y="2202815"/>
            <a:ext cx="4741545" cy="570865"/>
          </a:xfrm>
          <a:prstGeom prst="rect">
            <a:avLst/>
          </a:prstGeom>
        </p:spPr>
        <p:txBody>
          <a:bodyPr wrap="square">
            <a:spAutoFit/>
          </a:bodyPr>
          <a:lstStyle>
            <a:defPPr>
              <a:defRPr lang="zh-CN"/>
            </a:defPPr>
            <a:lvl1pPr defTabSz="457200">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2400">
                <a:solidFill>
                  <a:srgbClr val="C00000"/>
                </a:solidFill>
                <a:latin typeface="微软雅黑" panose="020B0503020204020204" pitchFamily="34" charset="-122"/>
                <a:ea typeface="微软雅黑" panose="020B0503020204020204" pitchFamily="34" charset="-122"/>
              </a:rPr>
              <a:t>点击</a:t>
            </a:r>
            <a:r>
              <a:rPr lang="en-US" altLang="zh-CN" sz="2400">
                <a:solidFill>
                  <a:srgbClr val="C00000"/>
                </a:solidFill>
                <a:latin typeface="微软雅黑" panose="020B0503020204020204" pitchFamily="34" charset="-122"/>
                <a:ea typeface="微软雅黑" panose="020B0503020204020204" pitchFamily="34" charset="-122"/>
              </a:rPr>
              <a:t>“</a:t>
            </a:r>
            <a:r>
              <a:rPr lang="zh-CN" altLang="zh-CN" sz="2400">
                <a:solidFill>
                  <a:srgbClr val="C00000"/>
                </a:solidFill>
                <a:latin typeface="微软雅黑" panose="020B0503020204020204" pitchFamily="34" charset="-122"/>
                <a:ea typeface="微软雅黑" panose="020B0503020204020204" pitchFamily="34" charset="-122"/>
              </a:rPr>
              <a:t>修改资料</a:t>
            </a:r>
            <a:r>
              <a:rPr lang="en-US" altLang="zh-CN" sz="2400">
                <a:solidFill>
                  <a:srgbClr val="C00000"/>
                </a:solidFill>
                <a:latin typeface="微软雅黑" panose="020B0503020204020204" pitchFamily="34" charset="-122"/>
                <a:ea typeface="微软雅黑" panose="020B0503020204020204" pitchFamily="34" charset="-122"/>
              </a:rPr>
              <a:t>”</a:t>
            </a:r>
            <a:r>
              <a:rPr lang="zh-CN" altLang="en-US" sz="2400">
                <a:solidFill>
                  <a:srgbClr val="C00000"/>
                </a:solidFill>
                <a:latin typeface="微软雅黑" panose="020B0503020204020204" pitchFamily="34" charset="-122"/>
                <a:ea typeface="微软雅黑" panose="020B0503020204020204" pitchFamily="34" charset="-122"/>
              </a:rPr>
              <a:t>进入修改页面。</a:t>
            </a:r>
            <a:endParaRPr lang="zh-CN" altLang="en-US" sz="2400">
              <a:solidFill>
                <a:srgbClr val="C00000"/>
              </a:solidFill>
              <a:latin typeface="微软雅黑" panose="020B0503020204020204" pitchFamily="34" charset="-122"/>
              <a:ea typeface="微软雅黑" panose="020B0503020204020204" pitchFamily="34" charset="-122"/>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2"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P spid="9" grpId="2"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4_1"/>
          <p:cNvSpPr txBox="1"/>
          <p:nvPr>
            <p:custDataLst>
              <p:tags r:id="rId1"/>
            </p:custDataLst>
          </p:nvPr>
        </p:nvSpPr>
        <p:spPr>
          <a:xfrm>
            <a:off x="4067175" y="177800"/>
            <a:ext cx="4057650" cy="706755"/>
          </a:xfrm>
          <a:prstGeom prst="rect">
            <a:avLst/>
          </a:prstGeom>
          <a:noFill/>
        </p:spPr>
        <p:txBody>
          <a:bodyPr wrap="square" rtlCol="0">
            <a:spAutoFit/>
          </a:bodyPr>
          <a:lstStyle/>
          <a:p>
            <a:r>
              <a:rPr kumimoji="1" lang="zh-CN" altLang="en-US" sz="4000" b="1">
                <a:solidFill>
                  <a:srgbClr val="445170"/>
                </a:solidFill>
                <a:latin typeface="+mj-ea"/>
                <a:ea typeface="+mj-ea"/>
                <a:sym typeface="+mn-ea"/>
              </a:rPr>
              <a:t>报</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名</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信</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息</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修</a:t>
            </a:r>
            <a:r>
              <a:rPr kumimoji="1" lang="en-US" altLang="zh-CN" sz="4000" b="1">
                <a:solidFill>
                  <a:srgbClr val="445170"/>
                </a:solidFill>
                <a:latin typeface="+mj-ea"/>
                <a:ea typeface="+mj-ea"/>
                <a:sym typeface="+mn-ea"/>
              </a:rPr>
              <a:t> </a:t>
            </a:r>
            <a:r>
              <a:rPr kumimoji="1" lang="zh-CN" altLang="en-US" sz="4000" b="1">
                <a:solidFill>
                  <a:srgbClr val="445170"/>
                </a:solidFill>
                <a:latin typeface="+mj-ea"/>
                <a:ea typeface="+mj-ea"/>
                <a:sym typeface="+mn-ea"/>
              </a:rPr>
              <a:t>改</a:t>
            </a:r>
            <a:endParaRPr kumimoji="1" lang="zh-CN" altLang="en-US" sz="4000" b="1">
              <a:solidFill>
                <a:srgbClr val="445170"/>
              </a:solidFill>
              <a:latin typeface="+mj-ea"/>
              <a:ea typeface="+mj-ea"/>
              <a:sym typeface="+mn-ea"/>
            </a:endParaRPr>
          </a:p>
        </p:txBody>
      </p:sp>
      <p:pic>
        <p:nvPicPr>
          <p:cNvPr id="2" name="图片 1" descr="C:\Users\User\Desktop\基本信息修改.png基本信息修改"/>
          <p:cNvPicPr>
            <a:picLocks noChangeAspect="1"/>
          </p:cNvPicPr>
          <p:nvPr/>
        </p:nvPicPr>
        <p:blipFill>
          <a:blip r:embed="rId2"/>
          <a:srcRect/>
          <a:stretch>
            <a:fillRect/>
          </a:stretch>
        </p:blipFill>
        <p:spPr>
          <a:xfrm>
            <a:off x="621030" y="885190"/>
            <a:ext cx="10895330" cy="5744210"/>
          </a:xfrm>
          <a:prstGeom prst="rect">
            <a:avLst/>
          </a:prstGeom>
        </p:spPr>
      </p:pic>
      <p:sp>
        <p:nvSpPr>
          <p:cNvPr id="12" name="TextBox 9"/>
          <p:cNvSpPr txBox="1"/>
          <p:nvPr>
            <p:custDataLst>
              <p:tags r:id="rId3"/>
            </p:custDataLst>
          </p:nvPr>
        </p:nvSpPr>
        <p:spPr>
          <a:xfrm>
            <a:off x="4394835" y="4387215"/>
            <a:ext cx="5212080" cy="1529715"/>
          </a:xfrm>
          <a:prstGeom prst="rect">
            <a:avLst/>
          </a:prstGeom>
        </p:spPr>
        <p:txBody>
          <a:bodyPr wrap="square">
            <a:spAutoFit/>
          </a:bodyPr>
          <a:lstStyle>
            <a:defPPr>
              <a:defRPr lang="zh-CN"/>
            </a:defPPr>
            <a:lvl1pPr defTabSz="457200">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2400" dirty="0">
                <a:solidFill>
                  <a:srgbClr val="C00000"/>
                </a:solidFill>
                <a:latin typeface="微软雅黑" panose="020B0503020204020204" pitchFamily="34" charset="-122"/>
                <a:ea typeface="微软雅黑" panose="020B0503020204020204" pitchFamily="34" charset="-122"/>
              </a:rPr>
              <a:t>报名信息的</a:t>
            </a:r>
            <a:r>
              <a:rPr lang="en-US" altLang="zh-CN" sz="2400" dirty="0">
                <a:solidFill>
                  <a:srgbClr val="C00000"/>
                </a:solidFill>
                <a:latin typeface="微软雅黑" panose="020B0503020204020204" pitchFamily="34" charset="-122"/>
                <a:ea typeface="微软雅黑" panose="020B0503020204020204" pitchFamily="34" charset="-122"/>
              </a:rPr>
              <a:t>“</a:t>
            </a:r>
            <a:r>
              <a:rPr lang="zh-CN" altLang="en-US" sz="2400" dirty="0">
                <a:solidFill>
                  <a:srgbClr val="C00000"/>
                </a:solidFill>
                <a:latin typeface="微软雅黑" panose="020B0503020204020204" pitchFamily="34" charset="-122"/>
                <a:ea typeface="微软雅黑" panose="020B0503020204020204" pitchFamily="34" charset="-122"/>
              </a:rPr>
              <a:t>基本信息</a:t>
            </a:r>
            <a:r>
              <a:rPr lang="en-US" altLang="zh-CN" sz="2400" dirty="0">
                <a:solidFill>
                  <a:srgbClr val="C00000"/>
                </a:solidFill>
                <a:latin typeface="微软雅黑" panose="020B0503020204020204" pitchFamily="34" charset="-122"/>
                <a:ea typeface="微软雅黑" panose="020B0503020204020204" pitchFamily="34" charset="-122"/>
              </a:rPr>
              <a:t>”</a:t>
            </a:r>
            <a:r>
              <a:rPr lang="zh-CN" altLang="en-US" sz="2400" dirty="0">
                <a:solidFill>
                  <a:srgbClr val="C00000"/>
                </a:solidFill>
                <a:latin typeface="微软雅黑" panose="020B0503020204020204" pitchFamily="34" charset="-122"/>
                <a:ea typeface="微软雅黑" panose="020B0503020204020204" pitchFamily="34" charset="-122"/>
              </a:rPr>
              <a:t>和</a:t>
            </a:r>
            <a:r>
              <a:rPr lang="en-US" altLang="zh-CN" sz="2400" dirty="0">
                <a:solidFill>
                  <a:srgbClr val="C00000"/>
                </a:solidFill>
                <a:latin typeface="微软雅黑" panose="020B0503020204020204" pitchFamily="34" charset="-122"/>
                <a:ea typeface="微软雅黑" panose="020B0503020204020204" pitchFamily="34" charset="-122"/>
              </a:rPr>
              <a:t>“</a:t>
            </a:r>
            <a:r>
              <a:rPr lang="zh-CN" altLang="en-US" sz="2400" dirty="0">
                <a:solidFill>
                  <a:srgbClr val="C00000"/>
                </a:solidFill>
                <a:latin typeface="微软雅黑" panose="020B0503020204020204" pitchFamily="34" charset="-122"/>
                <a:ea typeface="微软雅黑" panose="020B0503020204020204" pitchFamily="34" charset="-122"/>
              </a:rPr>
              <a:t>监护人信息</a:t>
            </a:r>
            <a:r>
              <a:rPr lang="en-US" altLang="zh-CN" sz="2400" dirty="0">
                <a:solidFill>
                  <a:srgbClr val="C00000"/>
                </a:solidFill>
                <a:latin typeface="微软雅黑" panose="020B0503020204020204" pitchFamily="34" charset="-122"/>
                <a:ea typeface="微软雅黑" panose="020B0503020204020204" pitchFamily="34" charset="-122"/>
              </a:rPr>
              <a:t>”</a:t>
            </a:r>
            <a:r>
              <a:rPr lang="zh-CN" altLang="en-US" sz="2400" dirty="0">
                <a:solidFill>
                  <a:srgbClr val="C00000"/>
                </a:solidFill>
                <a:latin typeface="微软雅黑" panose="020B0503020204020204" pitchFamily="34" charset="-122"/>
                <a:ea typeface="微软雅黑" panose="020B0503020204020204" pitchFamily="34" charset="-122"/>
              </a:rPr>
              <a:t>确认修改无误后点击</a:t>
            </a:r>
            <a:r>
              <a:rPr lang="en-US" altLang="zh-CN" sz="2400" dirty="0">
                <a:solidFill>
                  <a:srgbClr val="C00000"/>
                </a:solidFill>
                <a:latin typeface="微软雅黑" panose="020B0503020204020204" pitchFamily="34" charset="-122"/>
                <a:ea typeface="微软雅黑" panose="020B0503020204020204" pitchFamily="34" charset="-122"/>
              </a:rPr>
              <a:t>“</a:t>
            </a:r>
            <a:r>
              <a:rPr lang="zh-CN" altLang="en-US" sz="2400" dirty="0">
                <a:solidFill>
                  <a:srgbClr val="C00000"/>
                </a:solidFill>
                <a:latin typeface="微软雅黑" panose="020B0503020204020204" pitchFamily="34" charset="-122"/>
                <a:ea typeface="微软雅黑" panose="020B0503020204020204" pitchFamily="34" charset="-122"/>
              </a:rPr>
              <a:t>下一步</a:t>
            </a:r>
            <a:r>
              <a:rPr lang="en-US" altLang="zh-CN" sz="2400" dirty="0">
                <a:solidFill>
                  <a:srgbClr val="C00000"/>
                </a:solidFill>
                <a:latin typeface="微软雅黑" panose="020B0503020204020204" pitchFamily="34" charset="-122"/>
                <a:ea typeface="微软雅黑" panose="020B0503020204020204" pitchFamily="34" charset="-122"/>
              </a:rPr>
              <a:t>”</a:t>
            </a:r>
            <a:r>
              <a:rPr lang="zh-CN" altLang="en-US" sz="2400" dirty="0">
                <a:solidFill>
                  <a:srgbClr val="C00000"/>
                </a:solidFill>
                <a:latin typeface="微软雅黑" panose="020B0503020204020204" pitchFamily="34" charset="-122"/>
                <a:ea typeface="微软雅黑" panose="020B0503020204020204" pitchFamily="34" charset="-122"/>
              </a:rPr>
              <a:t>，进入</a:t>
            </a:r>
            <a:r>
              <a:rPr lang="en-US" altLang="zh-CN" sz="2400" dirty="0">
                <a:solidFill>
                  <a:srgbClr val="C00000"/>
                </a:solidFill>
                <a:latin typeface="微软雅黑" panose="020B0503020204020204" pitchFamily="34" charset="-122"/>
                <a:ea typeface="微软雅黑" panose="020B0503020204020204" pitchFamily="34" charset="-122"/>
              </a:rPr>
              <a:t>“</a:t>
            </a:r>
            <a:r>
              <a:rPr lang="zh-CN" altLang="en-US" sz="2400" dirty="0">
                <a:solidFill>
                  <a:srgbClr val="C00000"/>
                </a:solidFill>
                <a:latin typeface="微软雅黑" panose="020B0503020204020204" pitchFamily="34" charset="-122"/>
                <a:ea typeface="微软雅黑" panose="020B0503020204020204" pitchFamily="34" charset="-122"/>
              </a:rPr>
              <a:t>证件采集</a:t>
            </a:r>
            <a:r>
              <a:rPr lang="en-US" altLang="zh-CN" sz="2400" dirty="0">
                <a:solidFill>
                  <a:srgbClr val="C00000"/>
                </a:solidFill>
                <a:latin typeface="微软雅黑" panose="020B0503020204020204" pitchFamily="34" charset="-122"/>
                <a:ea typeface="微软雅黑" panose="020B0503020204020204" pitchFamily="34" charset="-122"/>
              </a:rPr>
              <a:t>”</a:t>
            </a:r>
            <a:r>
              <a:rPr lang="zh-CN" altLang="en-US" sz="2400" dirty="0">
                <a:solidFill>
                  <a:srgbClr val="C00000"/>
                </a:solidFill>
                <a:latin typeface="微软雅黑" panose="020B0503020204020204" pitchFamily="34" charset="-122"/>
                <a:ea typeface="微软雅黑" panose="020B0503020204020204" pitchFamily="34" charset="-122"/>
              </a:rPr>
              <a:t>页面。</a:t>
            </a:r>
            <a:endParaRPr lang="zh-CN" altLang="en-US" sz="2400" dirty="0">
              <a:solidFill>
                <a:srgbClr val="C00000"/>
              </a:solidFill>
              <a:latin typeface="微软雅黑" panose="020B0503020204020204" pitchFamily="34" charset="-122"/>
              <a:ea typeface="微软雅黑" panose="020B0503020204020204" pitchFamily="34" charset="-122"/>
            </a:endParaRPr>
          </a:p>
        </p:txBody>
      </p:sp>
      <p:sp>
        <p:nvSpPr>
          <p:cNvPr id="9" name="椭圆 8"/>
          <p:cNvSpPr/>
          <p:nvPr>
            <p:custDataLst>
              <p:tags r:id="rId4"/>
            </p:custDataLst>
          </p:nvPr>
        </p:nvSpPr>
        <p:spPr>
          <a:xfrm>
            <a:off x="325525" y="197790"/>
            <a:ext cx="565954" cy="56595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sz="1600" b="1">
                <a:solidFill>
                  <a:schemeClr val="tx1"/>
                </a:solidFill>
                <a:latin typeface="+mj-ea"/>
                <a:ea typeface="+mj-ea"/>
                <a:cs typeface="+mn-lt"/>
              </a:rPr>
              <a:t>4</a:t>
            </a:r>
            <a:endParaRPr kumimoji="1" lang="en-US" altLang="zh-CN" sz="1600" b="1">
              <a:solidFill>
                <a:schemeClr val="tx1"/>
              </a:solidFill>
              <a:latin typeface="+mj-ea"/>
              <a:ea typeface="+mj-ea"/>
              <a:cs typeface="+mn-lt"/>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2"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P spid="9" grpId="2"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4_1"/>
          <p:cNvSpPr txBox="1"/>
          <p:nvPr>
            <p:custDataLst>
              <p:tags r:id="rId1"/>
            </p:custDataLst>
          </p:nvPr>
        </p:nvSpPr>
        <p:spPr>
          <a:xfrm>
            <a:off x="4982210" y="186690"/>
            <a:ext cx="2724150" cy="706755"/>
          </a:xfrm>
          <a:prstGeom prst="rect">
            <a:avLst/>
          </a:prstGeom>
          <a:noFill/>
        </p:spPr>
        <p:txBody>
          <a:bodyPr wrap="square" rtlCol="0">
            <a:spAutoFit/>
          </a:bodyPr>
          <a:lstStyle/>
          <a:p>
            <a:r>
              <a:rPr kumimoji="1" lang="zh-CN" sz="4000" b="1">
                <a:solidFill>
                  <a:srgbClr val="445170"/>
                </a:solidFill>
                <a:latin typeface="+mj-ea"/>
                <a:ea typeface="+mj-ea"/>
                <a:sym typeface="+mn-ea"/>
              </a:rPr>
              <a:t>证</a:t>
            </a:r>
            <a:r>
              <a:rPr kumimoji="1" lang="en-US" altLang="zh-CN" sz="4000" b="1">
                <a:solidFill>
                  <a:srgbClr val="445170"/>
                </a:solidFill>
                <a:latin typeface="+mj-ea"/>
                <a:ea typeface="+mj-ea"/>
                <a:sym typeface="+mn-ea"/>
              </a:rPr>
              <a:t> </a:t>
            </a:r>
            <a:r>
              <a:rPr kumimoji="1" lang="zh-CN" sz="4000" b="1">
                <a:solidFill>
                  <a:srgbClr val="445170"/>
                </a:solidFill>
                <a:latin typeface="+mj-ea"/>
                <a:ea typeface="+mj-ea"/>
                <a:sym typeface="+mn-ea"/>
              </a:rPr>
              <a:t>件</a:t>
            </a:r>
            <a:r>
              <a:rPr kumimoji="1" lang="en-US" altLang="zh-CN" sz="4000" b="1">
                <a:solidFill>
                  <a:srgbClr val="445170"/>
                </a:solidFill>
                <a:latin typeface="+mj-ea"/>
                <a:ea typeface="+mj-ea"/>
                <a:sym typeface="+mn-ea"/>
              </a:rPr>
              <a:t> </a:t>
            </a:r>
            <a:r>
              <a:rPr kumimoji="1" lang="zh-CN" sz="4000" b="1">
                <a:solidFill>
                  <a:srgbClr val="445170"/>
                </a:solidFill>
                <a:latin typeface="+mj-ea"/>
                <a:ea typeface="+mj-ea"/>
                <a:sym typeface="+mn-ea"/>
              </a:rPr>
              <a:t>采</a:t>
            </a:r>
            <a:r>
              <a:rPr kumimoji="1" lang="en-US" altLang="zh-CN" sz="4000" b="1">
                <a:solidFill>
                  <a:srgbClr val="445170"/>
                </a:solidFill>
                <a:latin typeface="+mj-ea"/>
                <a:ea typeface="+mj-ea"/>
                <a:sym typeface="+mn-ea"/>
              </a:rPr>
              <a:t> </a:t>
            </a:r>
            <a:r>
              <a:rPr kumimoji="1" lang="zh-CN" sz="4000" b="1">
                <a:solidFill>
                  <a:srgbClr val="445170"/>
                </a:solidFill>
                <a:latin typeface="+mj-ea"/>
                <a:ea typeface="+mj-ea"/>
                <a:sym typeface="+mn-ea"/>
              </a:rPr>
              <a:t>集</a:t>
            </a:r>
            <a:endParaRPr kumimoji="1" lang="zh-CN" sz="4000" b="1">
              <a:solidFill>
                <a:srgbClr val="445170"/>
              </a:solidFill>
              <a:latin typeface="+mj-ea"/>
              <a:ea typeface="+mj-ea"/>
              <a:sym typeface="+mn-ea"/>
            </a:endParaRPr>
          </a:p>
        </p:txBody>
      </p:sp>
      <p:pic>
        <p:nvPicPr>
          <p:cNvPr id="2" name="图片 1" descr="C:\Users\User\Desktop\修改证件.png修改证件"/>
          <p:cNvPicPr>
            <a:picLocks noChangeAspect="1"/>
          </p:cNvPicPr>
          <p:nvPr/>
        </p:nvPicPr>
        <p:blipFill>
          <a:blip r:embed="rId2"/>
          <a:srcRect/>
          <a:stretch>
            <a:fillRect/>
          </a:stretch>
        </p:blipFill>
        <p:spPr>
          <a:xfrm>
            <a:off x="891540" y="1007110"/>
            <a:ext cx="10417175" cy="4930140"/>
          </a:xfrm>
          <a:prstGeom prst="rect">
            <a:avLst/>
          </a:prstGeom>
        </p:spPr>
      </p:pic>
      <p:sp>
        <p:nvSpPr>
          <p:cNvPr id="9" name="椭圆 8"/>
          <p:cNvSpPr/>
          <p:nvPr>
            <p:custDataLst>
              <p:tags r:id="rId3"/>
            </p:custDataLst>
          </p:nvPr>
        </p:nvSpPr>
        <p:spPr>
          <a:xfrm>
            <a:off x="325525" y="197790"/>
            <a:ext cx="565954" cy="56595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sz="1600" b="1">
                <a:solidFill>
                  <a:schemeClr val="tx1"/>
                </a:solidFill>
                <a:latin typeface="+mj-ea"/>
                <a:ea typeface="+mj-ea"/>
                <a:cs typeface="+mn-lt"/>
              </a:rPr>
              <a:t>5</a:t>
            </a:r>
            <a:endParaRPr kumimoji="1" lang="en-US" altLang="zh-CN" sz="1600" b="1">
              <a:solidFill>
                <a:schemeClr val="tx1"/>
              </a:solidFill>
              <a:latin typeface="+mj-ea"/>
              <a:ea typeface="+mj-ea"/>
              <a:cs typeface="+mn-lt"/>
            </a:endParaRPr>
          </a:p>
        </p:txBody>
      </p:sp>
      <p:sp>
        <p:nvSpPr>
          <p:cNvPr id="3" name="文本框 2"/>
          <p:cNvSpPr txBox="1"/>
          <p:nvPr/>
        </p:nvSpPr>
        <p:spPr>
          <a:xfrm>
            <a:off x="2419985" y="6050915"/>
            <a:ext cx="6025515" cy="460375"/>
          </a:xfrm>
          <a:prstGeom prst="rect">
            <a:avLst/>
          </a:prstGeom>
          <a:noFill/>
          <a:ln w="9525">
            <a:noFill/>
          </a:ln>
        </p:spPr>
        <p:txBody>
          <a:bodyPr wrap="square">
            <a:spAutoFit/>
          </a:bodyPr>
          <a:p>
            <a:pPr indent="0"/>
            <a:r>
              <a:rPr lang="zh-CN" altLang="en-US" sz="2400" b="0">
                <a:solidFill>
                  <a:srgbClr val="C00000"/>
                </a:solidFill>
                <a:latin typeface="微软雅黑" panose="020B0503020204020204" pitchFamily="34" charset="-122"/>
                <a:ea typeface="微软雅黑" panose="020B0503020204020204" pitchFamily="34" charset="-122"/>
              </a:rPr>
              <a:t>按要求补充上传证件材料，点击</a:t>
            </a:r>
            <a:r>
              <a:rPr lang="en-US" altLang="zh-CN" sz="2400" b="0">
                <a:solidFill>
                  <a:srgbClr val="C00000"/>
                </a:solidFill>
                <a:latin typeface="微软雅黑" panose="020B0503020204020204" pitchFamily="34" charset="-122"/>
                <a:ea typeface="微软雅黑" panose="020B0503020204020204" pitchFamily="34" charset="-122"/>
              </a:rPr>
              <a:t>“</a:t>
            </a:r>
            <a:r>
              <a:rPr lang="zh-CN" altLang="en-US" sz="2400" b="0">
                <a:solidFill>
                  <a:srgbClr val="C00000"/>
                </a:solidFill>
                <a:latin typeface="微软雅黑" panose="020B0503020204020204" pitchFamily="34" charset="-122"/>
                <a:ea typeface="微软雅黑" panose="020B0503020204020204" pitchFamily="34" charset="-122"/>
              </a:rPr>
              <a:t>提交</a:t>
            </a:r>
            <a:r>
              <a:rPr lang="en-US" altLang="zh-CN" sz="2400" b="0">
                <a:solidFill>
                  <a:srgbClr val="C00000"/>
                </a:solidFill>
                <a:latin typeface="微软雅黑" panose="020B0503020204020204" pitchFamily="34" charset="-122"/>
                <a:ea typeface="微软雅黑" panose="020B0503020204020204" pitchFamily="34" charset="-122"/>
              </a:rPr>
              <a:t>”</a:t>
            </a:r>
            <a:r>
              <a:rPr lang="zh-CN" altLang="en-US" sz="2400" b="0">
                <a:solidFill>
                  <a:srgbClr val="C00000"/>
                </a:solidFill>
                <a:latin typeface="微软雅黑" panose="020B0503020204020204" pitchFamily="34" charset="-122"/>
                <a:ea typeface="微软雅黑" panose="020B0503020204020204" pitchFamily="34" charset="-122"/>
              </a:rPr>
              <a:t>。</a:t>
            </a:r>
            <a:endParaRPr lang="zh-CN" altLang="en-US" sz="2400" b="0">
              <a:solidFill>
                <a:srgbClr val="C00000"/>
              </a:solidFill>
              <a:latin typeface="微软雅黑" panose="020B0503020204020204" pitchFamily="34" charset="-122"/>
              <a:ea typeface="微软雅黑" panose="020B0503020204020204" pitchFamily="34" charset="-122"/>
            </a:endParaRPr>
          </a:p>
        </p:txBody>
      </p:sp>
    </p:spTree>
    <p:custDataLst>
      <p:tags r:id="rId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2"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P spid="9" grpId="2"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4_1"/>
          <p:cNvSpPr txBox="1"/>
          <p:nvPr>
            <p:custDataLst>
              <p:tags r:id="rId1"/>
            </p:custDataLst>
          </p:nvPr>
        </p:nvSpPr>
        <p:spPr>
          <a:xfrm>
            <a:off x="4982210" y="186690"/>
            <a:ext cx="2724150" cy="706755"/>
          </a:xfrm>
          <a:prstGeom prst="rect">
            <a:avLst/>
          </a:prstGeom>
          <a:noFill/>
        </p:spPr>
        <p:txBody>
          <a:bodyPr wrap="square" rtlCol="0">
            <a:spAutoFit/>
          </a:bodyPr>
          <a:lstStyle/>
          <a:p>
            <a:r>
              <a:rPr kumimoji="1" lang="zh-CN" sz="4000" b="1" dirty="0">
                <a:solidFill>
                  <a:srgbClr val="445170"/>
                </a:solidFill>
                <a:latin typeface="+mj-ea"/>
                <a:ea typeface="+mj-ea"/>
                <a:sym typeface="+mn-ea"/>
              </a:rPr>
              <a:t>证</a:t>
            </a:r>
            <a:r>
              <a:rPr kumimoji="1" lang="en-US" altLang="zh-CN" sz="4000" b="1" dirty="0">
                <a:solidFill>
                  <a:srgbClr val="445170"/>
                </a:solidFill>
                <a:latin typeface="+mj-ea"/>
                <a:ea typeface="+mj-ea"/>
                <a:sym typeface="+mn-ea"/>
              </a:rPr>
              <a:t> </a:t>
            </a:r>
            <a:r>
              <a:rPr kumimoji="1" lang="zh-CN" sz="4000" b="1" dirty="0">
                <a:solidFill>
                  <a:srgbClr val="445170"/>
                </a:solidFill>
                <a:latin typeface="+mj-ea"/>
                <a:ea typeface="+mj-ea"/>
                <a:sym typeface="+mn-ea"/>
              </a:rPr>
              <a:t>件</a:t>
            </a:r>
            <a:r>
              <a:rPr kumimoji="1" lang="en-US" altLang="zh-CN" sz="4000" b="1" dirty="0">
                <a:solidFill>
                  <a:srgbClr val="445170"/>
                </a:solidFill>
                <a:latin typeface="+mj-ea"/>
                <a:ea typeface="+mj-ea"/>
                <a:sym typeface="+mn-ea"/>
              </a:rPr>
              <a:t> </a:t>
            </a:r>
            <a:r>
              <a:rPr kumimoji="1" lang="zh-CN" sz="4000" b="1" dirty="0">
                <a:solidFill>
                  <a:srgbClr val="445170"/>
                </a:solidFill>
                <a:latin typeface="+mj-ea"/>
                <a:ea typeface="+mj-ea"/>
                <a:sym typeface="+mn-ea"/>
              </a:rPr>
              <a:t>采</a:t>
            </a:r>
            <a:r>
              <a:rPr kumimoji="1" lang="en-US" altLang="zh-CN" sz="4000" b="1" dirty="0">
                <a:solidFill>
                  <a:srgbClr val="445170"/>
                </a:solidFill>
                <a:latin typeface="+mj-ea"/>
                <a:ea typeface="+mj-ea"/>
                <a:sym typeface="+mn-ea"/>
              </a:rPr>
              <a:t> </a:t>
            </a:r>
            <a:r>
              <a:rPr kumimoji="1" lang="zh-CN" sz="4000" b="1" dirty="0">
                <a:solidFill>
                  <a:srgbClr val="445170"/>
                </a:solidFill>
                <a:latin typeface="+mj-ea"/>
                <a:ea typeface="+mj-ea"/>
                <a:sym typeface="+mn-ea"/>
              </a:rPr>
              <a:t>集</a:t>
            </a:r>
            <a:endParaRPr kumimoji="1" lang="zh-CN" sz="4000" b="1" dirty="0">
              <a:solidFill>
                <a:srgbClr val="445170"/>
              </a:solidFill>
              <a:latin typeface="+mj-ea"/>
              <a:ea typeface="+mj-ea"/>
              <a:sym typeface="+mn-ea"/>
            </a:endParaRPr>
          </a:p>
        </p:txBody>
      </p:sp>
      <p:sp>
        <p:nvSpPr>
          <p:cNvPr id="100" name="文本框 99"/>
          <p:cNvSpPr txBox="1"/>
          <p:nvPr/>
        </p:nvSpPr>
        <p:spPr>
          <a:xfrm>
            <a:off x="378068" y="5543159"/>
            <a:ext cx="11447583" cy="973472"/>
          </a:xfrm>
          <a:prstGeom prst="rect">
            <a:avLst/>
          </a:prstGeom>
          <a:noFill/>
          <a:ln w="9525">
            <a:noFill/>
          </a:ln>
        </p:spPr>
        <p:txBody>
          <a:bodyPr wrap="square">
            <a:spAutoFit/>
          </a:bodyPr>
          <a:lstStyle/>
          <a:p>
            <a:pPr indent="0">
              <a:lnSpc>
                <a:spcPts val="3600"/>
              </a:lnSpc>
            </a:pPr>
            <a:r>
              <a:rPr lang="zh-CN" altLang="en-US" sz="2400" b="0" dirty="0">
                <a:solidFill>
                  <a:srgbClr val="C00000"/>
                </a:solidFill>
                <a:latin typeface="微软雅黑" panose="020B0503020204020204" pitchFamily="34" charset="-122"/>
                <a:ea typeface="微软雅黑" panose="020B0503020204020204" pitchFamily="34" charset="-122"/>
              </a:rPr>
              <a:t>上传证件后出现</a:t>
            </a:r>
            <a:r>
              <a:rPr lang="en-US" altLang="zh-CN" sz="2400" b="0" dirty="0">
                <a:solidFill>
                  <a:srgbClr val="C00000"/>
                </a:solidFill>
                <a:latin typeface="微软雅黑" panose="020B0503020204020204" pitchFamily="34" charset="-122"/>
                <a:ea typeface="微软雅黑" panose="020B0503020204020204" pitchFamily="34" charset="-122"/>
              </a:rPr>
              <a:t>“</a:t>
            </a:r>
            <a:r>
              <a:rPr lang="zh-CN" altLang="en-US" sz="2400" b="0" dirty="0">
                <a:solidFill>
                  <a:srgbClr val="C00000"/>
                </a:solidFill>
                <a:latin typeface="微软雅黑" panose="020B0503020204020204" pitchFamily="34" charset="-122"/>
                <a:ea typeface="微软雅黑" panose="020B0503020204020204" pitchFamily="34" charset="-122"/>
              </a:rPr>
              <a:t>上传成功</a:t>
            </a:r>
            <a:r>
              <a:rPr lang="en-US" altLang="zh-CN" sz="2400" b="0" dirty="0">
                <a:solidFill>
                  <a:srgbClr val="C00000"/>
                </a:solidFill>
                <a:latin typeface="微软雅黑" panose="020B0503020204020204" pitchFamily="34" charset="-122"/>
                <a:ea typeface="微软雅黑" panose="020B0503020204020204" pitchFamily="34" charset="-122"/>
              </a:rPr>
              <a:t>”</a:t>
            </a:r>
            <a:r>
              <a:rPr lang="zh-CN" altLang="en-US" sz="2400" b="0" dirty="0">
                <a:solidFill>
                  <a:srgbClr val="C00000"/>
                </a:solidFill>
                <a:latin typeface="微软雅黑" panose="020B0503020204020204" pitchFamily="34" charset="-122"/>
                <a:ea typeface="微软雅黑" panose="020B0503020204020204" pitchFamily="34" charset="-122"/>
              </a:rPr>
              <a:t>字样，则完成证件采集</a:t>
            </a:r>
            <a:r>
              <a:rPr lang="zh-CN" altLang="en-US" sz="2400" b="0" dirty="0" smtClean="0">
                <a:solidFill>
                  <a:srgbClr val="C00000"/>
                </a:solidFill>
                <a:latin typeface="微软雅黑" panose="020B0503020204020204" pitchFamily="34" charset="-122"/>
                <a:ea typeface="微软雅黑" panose="020B0503020204020204" pitchFamily="34" charset="-122"/>
              </a:rPr>
              <a:t>。再次提醒各位家长，上传的证件材料必须能够体现</a:t>
            </a:r>
            <a:r>
              <a:rPr lang="en-US" altLang="zh-CN" sz="2400" b="0" dirty="0" smtClean="0">
                <a:solidFill>
                  <a:srgbClr val="C00000"/>
                </a:solidFill>
                <a:latin typeface="微软雅黑" panose="020B0503020204020204" pitchFamily="34" charset="-122"/>
                <a:ea typeface="微软雅黑" panose="020B0503020204020204" pitchFamily="34" charset="-122"/>
              </a:rPr>
              <a:t>【</a:t>
            </a:r>
            <a:r>
              <a:rPr lang="zh-CN" altLang="en-US" sz="2400" b="0" dirty="0" smtClean="0">
                <a:solidFill>
                  <a:srgbClr val="C00000"/>
                </a:solidFill>
                <a:latin typeface="微软雅黑" panose="020B0503020204020204" pitchFamily="34" charset="-122"/>
                <a:ea typeface="微软雅黑" panose="020B0503020204020204" pitchFamily="34" charset="-122"/>
              </a:rPr>
              <a:t>监护人信息</a:t>
            </a:r>
            <a:r>
              <a:rPr lang="en-US" altLang="zh-CN" sz="2400" dirty="0" smtClean="0">
                <a:solidFill>
                  <a:srgbClr val="C00000"/>
                </a:solidFill>
                <a:latin typeface="微软雅黑" panose="020B0503020204020204" pitchFamily="34" charset="-122"/>
                <a:ea typeface="微软雅黑" panose="020B0503020204020204" pitchFamily="34" charset="-122"/>
              </a:rPr>
              <a:t>】</a:t>
            </a:r>
            <a:r>
              <a:rPr lang="zh-CN" altLang="en-US" sz="2400" dirty="0" smtClean="0">
                <a:solidFill>
                  <a:srgbClr val="C00000"/>
                </a:solidFill>
                <a:latin typeface="微软雅黑" panose="020B0503020204020204" pitchFamily="34" charset="-122"/>
                <a:ea typeface="微软雅黑" panose="020B0503020204020204" pitchFamily="34" charset="-122"/>
              </a:rPr>
              <a:t>部分所填监护人与报名学生的亲子关系。</a:t>
            </a:r>
            <a:endParaRPr lang="zh-CN" altLang="en-US" sz="2400" b="0" dirty="0">
              <a:solidFill>
                <a:srgbClr val="C00000"/>
              </a:solidFill>
              <a:latin typeface="微软雅黑" panose="020B0503020204020204" pitchFamily="34" charset="-122"/>
              <a:ea typeface="微软雅黑" panose="020B0503020204020204" pitchFamily="34" charset="-122"/>
            </a:endParaRPr>
          </a:p>
        </p:txBody>
      </p:sp>
      <p:sp>
        <p:nvSpPr>
          <p:cNvPr id="9" name="椭圆 8"/>
          <p:cNvSpPr/>
          <p:nvPr>
            <p:custDataLst>
              <p:tags r:id="rId2"/>
            </p:custDataLst>
          </p:nvPr>
        </p:nvSpPr>
        <p:spPr>
          <a:xfrm>
            <a:off x="325525" y="197790"/>
            <a:ext cx="565954" cy="56595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en-US" altLang="zh-CN" sz="1600" b="1">
                <a:solidFill>
                  <a:schemeClr val="tx1"/>
                </a:solidFill>
                <a:latin typeface="+mj-ea"/>
                <a:ea typeface="+mj-ea"/>
                <a:cs typeface="+mn-lt"/>
              </a:rPr>
              <a:t>6</a:t>
            </a:r>
            <a:endParaRPr kumimoji="1" lang="en-US" altLang="zh-CN" sz="1600" b="1">
              <a:solidFill>
                <a:schemeClr val="tx1"/>
              </a:solidFill>
              <a:latin typeface="+mj-ea"/>
              <a:ea typeface="+mj-ea"/>
              <a:cs typeface="+mn-lt"/>
            </a:endParaRPr>
          </a:p>
        </p:txBody>
      </p:sp>
      <p:pic>
        <p:nvPicPr>
          <p:cNvPr id="4" name="图片 3"/>
          <p:cNvPicPr>
            <a:picLocks noChangeAspect="1"/>
          </p:cNvPicPr>
          <p:nvPr>
            <p:custDataLst>
              <p:tags r:id="rId3"/>
            </p:custDataLst>
          </p:nvPr>
        </p:nvPicPr>
        <p:blipFill>
          <a:blip r:embed="rId4"/>
          <a:stretch>
            <a:fillRect/>
          </a:stretch>
        </p:blipFill>
        <p:spPr>
          <a:xfrm>
            <a:off x="180682" y="1033634"/>
            <a:ext cx="11644728" cy="4508820"/>
          </a:xfrm>
          <a:prstGeom prst="rect">
            <a:avLst/>
          </a:prstGeom>
        </p:spPr>
      </p:pic>
      <p:sp>
        <p:nvSpPr>
          <p:cNvPr id="5" name="矩形 4"/>
          <p:cNvSpPr/>
          <p:nvPr/>
        </p:nvSpPr>
        <p:spPr>
          <a:xfrm>
            <a:off x="5182235" y="2870200"/>
            <a:ext cx="1642110" cy="695960"/>
          </a:xfrm>
          <a:prstGeom prst="rect">
            <a:avLst/>
          </a:prstGeom>
          <a:noFill/>
          <a:ln w="28575">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2"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P spid="9" grpId="2" bldLvl="0" animBg="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FULL_TEXT_BEAUTIFY_COPY_ID" val="9"/>
</p:tagLst>
</file>

<file path=ppt/tags/tag101.xml><?xml version="1.0" encoding="utf-8"?>
<p:tagLst xmlns:p="http://schemas.openxmlformats.org/presentationml/2006/main">
  <p:tag name="KSO_WM_FULL_TEXT_BEAUTIFY_COPY_ID" val="12"/>
</p:tagLst>
</file>

<file path=ppt/tags/tag102.xml><?xml version="1.0" encoding="utf-8"?>
<p:tagLst xmlns:p="http://schemas.openxmlformats.org/presentationml/2006/main">
  <p:tag name="KSO_WM_BEAUTIFY_FLAG" val="#wm#"/>
  <p:tag name="KSO_WM_TEMPLATE_CATEGORY" val="custom"/>
  <p:tag name="KSO_WM_TEMPLATE_INDEX" val="20204599"/>
</p:tagLst>
</file>

<file path=ppt/tags/tag103.xml><?xml version="1.0" encoding="utf-8"?>
<p:tagLst xmlns:p="http://schemas.openxmlformats.org/presentationml/2006/main">
  <p:tag name="KSO_WM_FULL_TEXT_BEAUTIFY_COPY_ID" val="39"/>
</p:tagLst>
</file>

<file path=ppt/tags/tag104.xml><?xml version="1.0" encoding="utf-8"?>
<p:tagLst xmlns:p="http://schemas.openxmlformats.org/presentationml/2006/main">
  <p:tag name="KSO_WM_FULL_TEXT_BEAUTIFY_COPY_ID" val="12"/>
</p:tagLst>
</file>

<file path=ppt/tags/tag105.xml><?xml version="1.0" encoding="utf-8"?>
<p:tagLst xmlns:p="http://schemas.openxmlformats.org/presentationml/2006/main">
  <p:tag name="KSO_WM_FULL_TEXT_BEAUTIFY_COPY_ID" val="9"/>
</p:tagLst>
</file>

<file path=ppt/tags/tag106.xml><?xml version="1.0" encoding="utf-8"?>
<p:tagLst xmlns:p="http://schemas.openxmlformats.org/presentationml/2006/main">
  <p:tag name="KSO_WM_BEAUTIFY_FLAG" val="#wm#"/>
  <p:tag name="KSO_WM_TEMPLATE_CATEGORY" val="custom"/>
  <p:tag name="KSO_WM_TEMPLATE_INDEX" val="20204599"/>
</p:tagLst>
</file>

<file path=ppt/tags/tag107.xml><?xml version="1.0" encoding="utf-8"?>
<p:tagLst xmlns:p="http://schemas.openxmlformats.org/presentationml/2006/main">
  <p:tag name="KSO_WM_FULL_TEXT_BEAUTIFY_COPY_ID" val="39"/>
</p:tagLst>
</file>

<file path=ppt/tags/tag108.xml><?xml version="1.0" encoding="utf-8"?>
<p:tagLst xmlns:p="http://schemas.openxmlformats.org/presentationml/2006/main">
  <p:tag name="KSO_WM_FULL_TEXT_BEAUTIFY_COPY_ID" val="9"/>
</p:tagLst>
</file>

<file path=ppt/tags/tag109.xml><?xml version="1.0" encoding="utf-8"?>
<p:tagLst xmlns:p="http://schemas.openxmlformats.org/presentationml/2006/main">
  <p:tag name="KSO_WM_SLIDE_ID" val="custom20204599_15"/>
  <p:tag name="KSO_WM_TEMPLATE_SUBCATEGORY" val="0"/>
  <p:tag name="KSO_WM_TEMPLATE_MASTER_TYPE" val="1"/>
  <p:tag name="KSO_WM_TEMPLATE_COLOR_TYPE" val="1"/>
  <p:tag name="KSO_WM_SLIDE_ITEM_CNT" val="1"/>
  <p:tag name="KSO_WM_SLIDE_INDEX" val="15"/>
  <p:tag name="KSO_WM_TAG_VERSION" val="1.0"/>
  <p:tag name="KSO_WM_BEAUTIFY_FLAG" val="#wm#"/>
  <p:tag name="KSO_WM_TEMPLATE_CATEGORY" val="custom"/>
  <p:tag name="KSO_WM_TEMPLATE_INDEX" val="20204599"/>
  <p:tag name="KSO_WM_SLIDE_TYPE" val="text"/>
  <p:tag name="KSO_WM_SLIDE_SUBTYPE" val="diag"/>
  <p:tag name="KSO_WM_SLIDE_SIZE" val="723.5*43.55"/>
  <p:tag name="KSO_WM_SLIDE_POSITION" val="118.3*297.35"/>
  <p:tag name="KSO_WM_DIAGRAM_GROUP_CODE" val="l1-2"/>
  <p:tag name="KSO_WM_SLIDE_DIAGTYPE" val="l"/>
  <p:tag name="KSO_WM_SLIDE_LAYOUT" val="i_l"/>
  <p:tag name="KSO_WM_SLIDE_LAYOUT_CNT" val="1_1"/>
  <p:tag name="KSO_WM_SLIDE_LAYOUT_INFO" val="{&quot;direction&quot;:0,&quot;horizontalAlign&quot;:-1,&quot;verticalAlign&quot;:-1,&quot;type&quot;:0,&quot;diagramDirection&quot;:0,&quot;canSetOverLayout&quot;:0,&quot;isOverLayout&quot;:0,&quot;edge&quot;:{&quot;left&quot;:true,&quot;top&quot;:true,&quot;right&quot;:true,&quot;bottom&quot;:true},&quot;backgroundInfo&quot;:[{&quot;type&quot;:&quot;general&quot;,&quot;left&quot;:0.0,&quot;top&quot;:0.0,&quot;right&quot;:0.0,&quot;bottom&quot;:0.0,&quot;leftAbs&quot;:false,&quot;topAbs&quot;:false,&quot;rightAbs&quot;:false,&quot;bottomAbs&quot;:false},{&quot;type&quot;:&quot;belt&quot;,&quot;left&quot;:0.0,&quot;top&quot;:0.0,&quot;right&quot;:0.0,&quot;bottom&quot;:0.0,&quot;leftAbs&quot;:false,&quot;topAbs&quot;:false,&quot;rightAbs&quot;:false,&quot;bottomAbs&quot;:false}]}"/>
  <p:tag name="KSO_WM_SLIDE_BACKGROUND" val="[&quot;general&quot;,&quot;belt&quot;]"/>
  <p:tag name="KSO_WM_SLIDE_RATIO" val="1.777778"/>
  <p:tag name="KSO_WM_FULL_TEXT_BEAUTIFY_COPY_ID" val="150995219"/>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FULL_TEXT_BEAUTIFY_COPY_ID" val="39"/>
</p:tagLst>
</file>

<file path=ppt/tags/tag111.xml><?xml version="1.0" encoding="utf-8"?>
<p:tagLst xmlns:p="http://schemas.openxmlformats.org/presentationml/2006/main">
  <p:tag name="KSO_WM_FULL_TEXT_BEAUTIFY_COPY_ID" val="9"/>
</p:tagLst>
</file>

<file path=ppt/tags/tag112.xml><?xml version="1.0" encoding="utf-8"?>
<p:tagLst xmlns:p="http://schemas.openxmlformats.org/presentationml/2006/main">
  <p:tag name="KSO_WM_UNIT_PLACING_PICTURE_USER_VIEWPORT" val="{&quot;height&quot;:7100.503937007874,&quot;width&quot;:18338.15433070866}"/>
</p:tagLst>
</file>

<file path=ppt/tags/tag113.xml><?xml version="1.0" encoding="utf-8"?>
<p:tagLst xmlns:p="http://schemas.openxmlformats.org/presentationml/2006/main">
  <p:tag name="KSO_WM_BEAUTIFY_FLAG" val="#wm#"/>
  <p:tag name="KSO_WM_TEMPLATE_CATEGORY" val="custom"/>
  <p:tag name="KSO_WM_TEMPLATE_INDEX" val="20204599"/>
</p:tagLst>
</file>

<file path=ppt/tags/tag114.xml><?xml version="1.0" encoding="utf-8"?>
<p:tagLst xmlns:p="http://schemas.openxmlformats.org/presentationml/2006/main">
  <p:tag name="KSO_WM_FULL_TEXT_BEAUTIFY_COPY_ID" val="39"/>
</p:tagLst>
</file>

<file path=ppt/tags/tag115.xml><?xml version="1.0" encoding="utf-8"?>
<p:tagLst xmlns:p="http://schemas.openxmlformats.org/presentationml/2006/main">
  <p:tag name="KSO_WM_FULL_TEXT_BEAUTIFY_COPY_ID" val="9"/>
</p:tagLst>
</file>

<file path=ppt/tags/tag116.xml><?xml version="1.0" encoding="utf-8"?>
<p:tagLst xmlns:p="http://schemas.openxmlformats.org/presentationml/2006/main">
  <p:tag name="KSO_WM_FULL_TEXT_BEAUTIFY_COPY_ID" val="12"/>
</p:tagLst>
</file>

<file path=ppt/tags/tag117.xml><?xml version="1.0" encoding="utf-8"?>
<p:tagLst xmlns:p="http://schemas.openxmlformats.org/presentationml/2006/main">
  <p:tag name="KSO_WM_BEAUTIFY_FLAG" val="#wm#"/>
  <p:tag name="KSO_WM_TEMPLATE_CATEGORY" val="custom"/>
  <p:tag name="KSO_WM_TEMPLATE_INDEX" val="20204599"/>
</p:tagLst>
</file>

<file path=ppt/tags/tag118.xml><?xml version="1.0" encoding="utf-8"?>
<p:tagLst xmlns:p="http://schemas.openxmlformats.org/presentationml/2006/main">
  <p:tag name="KSO_WM_FULL_TEXT_BEAUTIFY_COPY_ID" val="39"/>
</p:tagLst>
</file>

<file path=ppt/tags/tag119.xml><?xml version="1.0" encoding="utf-8"?>
<p:tagLst xmlns:p="http://schemas.openxmlformats.org/presentationml/2006/main">
  <p:tag name="KSO_WM_FULL_TEXT_BEAUTIFY_COPY_ID" val="9"/>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BEAUTIFY_FLAG" val="#wm#"/>
  <p:tag name="KSO_WM_TEMPLATE_CATEGORY" val="custom"/>
  <p:tag name="KSO_WM_TEMPLATE_INDEX" val="20204599"/>
</p:tagLst>
</file>

<file path=ppt/tags/tag121.xml><?xml version="1.0" encoding="utf-8"?>
<p:tagLst xmlns:p="http://schemas.openxmlformats.org/presentationml/2006/main">
  <p:tag name="KSO_WM_FULL_TEXT_BEAUTIFY_COPY_ID" val="39"/>
</p:tagLst>
</file>

<file path=ppt/tags/tag122.xml><?xml version="1.0" encoding="utf-8"?>
<p:tagLst xmlns:p="http://schemas.openxmlformats.org/presentationml/2006/main">
  <p:tag name="KSO_WM_FULL_TEXT_BEAUTIFY_COPY_ID" val="9"/>
</p:tagLst>
</file>

<file path=ppt/tags/tag123.xml><?xml version="1.0" encoding="utf-8"?>
<p:tagLst xmlns:p="http://schemas.openxmlformats.org/presentationml/2006/main">
  <p:tag name="KSO_WM_FULL_TEXT_BEAUTIFY_COPY_ID" val="9"/>
</p:tagLst>
</file>

<file path=ppt/tags/tag124.xml><?xml version="1.0" encoding="utf-8"?>
<p:tagLst xmlns:p="http://schemas.openxmlformats.org/presentationml/2006/main">
  <p:tag name="KSO_WM_BEAUTIFY_FLAG" val="#wm#"/>
  <p:tag name="KSO_WM_TEMPLATE_CATEGORY" val="custom"/>
  <p:tag name="KSO_WM_TEMPLATE_INDEX" val="20204599"/>
</p:tagLst>
</file>

<file path=ppt/tags/tag125.xml><?xml version="1.0" encoding="utf-8"?>
<p:tagLst xmlns:p="http://schemas.openxmlformats.org/presentationml/2006/main">
  <p:tag name="COMMONDATA" val="eyJoZGlkIjoiZmE0MDA0NmI2YTI5NzljM2FmMWUyZWYxMmFkZGJiNmIifQ=="/>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HIGHLIGHT" val="0"/>
  <p:tag name="KSO_WM_UNIT_COMPATIBLE" val="1"/>
  <p:tag name="KSO_WM_UNIT_DIAGRAM_ISNUMVISUAL" val="0"/>
  <p:tag name="KSO_WM_UNIT_DIAGRAM_ISREFERUNIT" val="0"/>
  <p:tag name="KSO_WM_UNIT_LAYERLEVEL" val="1"/>
  <p:tag name="KSO_WM_TAG_VERSION" val="1.0"/>
  <p:tag name="KSO_WM_BEAUTIFY_FLAG" val="#wm#"/>
  <p:tag name="KSO_WM_UNIT_NOCLEAR" val="0"/>
  <p:tag name="KSO_WM_UNIT_VALUE" val="4"/>
  <p:tag name="KSO_WM_UNIT_TYPE" val="e"/>
  <p:tag name="KSO_WM_UNIT_INDEX" val="1"/>
  <p:tag name="KSO_WM_UNIT_PRESET_TEXT" val="第一章节"/>
  <p:tag name="KSO_WM_TEMPLATE_CATEGORY" val="custom"/>
  <p:tag name="KSO_WM_TEMPLATE_INDEX" val="20204408"/>
  <p:tag name="KSO_WM_UNIT_ID" val="custom20204408_7*e*1"/>
  <p:tag name="KSO_WM_FULL_TEXT_BEAUTIFY_COPY_ID" val="12"/>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LAYERLEVEL" val="1"/>
  <p:tag name="KSO_WM_TAG_VERSION" val="1.0"/>
  <p:tag name="KSO_WM_BEAUTIFY_FLAG" val="#wm#"/>
  <p:tag name="KSO_WM_TEMPLATE_CATEGORY" val="custom"/>
  <p:tag name="KSO_WM_TEMPLATE_INDEX" val="20204408"/>
  <p:tag name="KSO_WM_UNIT_ID" val="custom20204408_7*i*2"/>
  <p:tag name="KSO_WM_UNIT_TYPE" val="i"/>
  <p:tag name="KSO_WM_UNIT_INDEX" val="2"/>
  <p:tag name="KSO_WM_FULL_TEXT_BEAUTIFY_COPY_ID" val="13"/>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LAYERLEVEL" val="1"/>
  <p:tag name="KSO_WM_TAG_VERSION" val="1.0"/>
  <p:tag name="KSO_WM_BEAUTIFY_FLAG" val="#wm#"/>
  <p:tag name="KSO_WM_TEMPLATE_CATEGORY" val="custom"/>
  <p:tag name="KSO_WM_TEMPLATE_INDEX" val="20204408"/>
  <p:tag name="KSO_WM_UNIT_ID" val="custom20204408_7*i*3"/>
  <p:tag name="KSO_WM_UNIT_TYPE" val="i"/>
  <p:tag name="KSO_WM_UNIT_INDEX" val="3"/>
  <p:tag name="KSO_WM_FULL_TEXT_BEAUTIFY_COPY_ID" val="14"/>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LAYERLEVEL" val="1"/>
  <p:tag name="KSO_WM_TAG_VERSION" val="1.0"/>
  <p:tag name="KSO_WM_BEAUTIFY_FLAG" val="#wm#"/>
  <p:tag name="KSO_WM_UNIT_ISCONTENTSTITLE" val="0"/>
  <p:tag name="KSO_WM_UNIT_NOCLEAR" val="0"/>
  <p:tag name="KSO_WM_UNIT_VALUE" val="10"/>
  <p:tag name="KSO_WM_UNIT_TYPE" val="a"/>
  <p:tag name="KSO_WM_UNIT_INDEX" val="1"/>
  <p:tag name="KSO_WM_UNIT_PRESET_TEXT" val="单击此处添加标题"/>
  <p:tag name="KSO_WM_TEMPLATE_CATEGORY" val="custom"/>
  <p:tag name="KSO_WM_TEMPLATE_INDEX" val="20204408"/>
  <p:tag name="KSO_WM_UNIT_ID" val="custom20204408_7*a*1"/>
  <p:tag name="KSO_WM_FULL_TEXT_BEAUTIFY_COPY_ID" val="15"/>
</p:tagLst>
</file>

<file path=ppt/tags/tag67.xml><?xml version="1.0" encoding="utf-8"?>
<p:tagLst xmlns:p="http://schemas.openxmlformats.org/presentationml/2006/main">
  <p:tag name="KSO_WM_TEMPLATE_CATEGORY" val="custom"/>
  <p:tag name="KSO_WM_TEMPLATE_INDEX" val="20204470"/>
  <p:tag name="KSO_WM_FULL_TEXT_BEAUTIFY_COPY_ID" val="150995202"/>
</p:tagLst>
</file>

<file path=ppt/tags/tag68.xml><?xml version="1.0" encoding="utf-8"?>
<p:tagLst xmlns:p="http://schemas.openxmlformats.org/presentationml/2006/main">
  <p:tag name="KSO_WM_UNIT_HIGHLIGHT" val="0"/>
  <p:tag name="KSO_WM_UNIT_COMPATIBLE" val="1"/>
  <p:tag name="KSO_WM_UNIT_DIAGRAM_ISNUMVISUAL" val="0"/>
  <p:tag name="KSO_WM_UNIT_DIAGRAM_ISREFERUNIT" val="0"/>
  <p:tag name="KSO_WM_UNIT_LAYERLEVEL" val="1"/>
  <p:tag name="KSO_WM_TAG_VERSION" val="1.0"/>
  <p:tag name="KSO_WM_BEAUTIFY_FLAG" val="#wm#"/>
  <p:tag name="KSO_WM_UNIT_NOCLEAR" val="0"/>
  <p:tag name="KSO_WM_UNIT_VALUE" val="4"/>
  <p:tag name="KSO_WM_UNIT_TYPE" val="e"/>
  <p:tag name="KSO_WM_UNIT_INDEX" val="1"/>
  <p:tag name="KSO_WM_UNIT_PRESET_TEXT" val="第一章节"/>
  <p:tag name="KSO_WM_TEMPLATE_CATEGORY" val="custom"/>
  <p:tag name="KSO_WM_TEMPLATE_INDEX" val="20204408"/>
  <p:tag name="KSO_WM_UNIT_ID" val="custom20204408_7*e*1"/>
  <p:tag name="KSO_WM_FULL_TEXT_BEAUTIFY_COPY_ID" val="12"/>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LAYERLEVEL" val="1"/>
  <p:tag name="KSO_WM_TAG_VERSION" val="1.0"/>
  <p:tag name="KSO_WM_BEAUTIFY_FLAG" val="#wm#"/>
  <p:tag name="KSO_WM_TEMPLATE_CATEGORY" val="custom"/>
  <p:tag name="KSO_WM_TEMPLATE_INDEX" val="20204408"/>
  <p:tag name="KSO_WM_UNIT_ID" val="custom20204408_7*i*2"/>
  <p:tag name="KSO_WM_UNIT_TYPE" val="i"/>
  <p:tag name="KSO_WM_UNIT_INDEX" val="2"/>
  <p:tag name="KSO_WM_FULL_TEXT_BEAUTIFY_COPY_ID" val="13"/>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LAYERLEVEL" val="1"/>
  <p:tag name="KSO_WM_TAG_VERSION" val="1.0"/>
  <p:tag name="KSO_WM_BEAUTIFY_FLAG" val="#wm#"/>
  <p:tag name="KSO_WM_TEMPLATE_CATEGORY" val="custom"/>
  <p:tag name="KSO_WM_TEMPLATE_INDEX" val="20204408"/>
  <p:tag name="KSO_WM_UNIT_ID" val="custom20204408_7*i*3"/>
  <p:tag name="KSO_WM_UNIT_TYPE" val="i"/>
  <p:tag name="KSO_WM_UNIT_INDEX" val="3"/>
  <p:tag name="KSO_WM_FULL_TEXT_BEAUTIFY_COPY_ID" val="14"/>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LAYERLEVEL" val="1"/>
  <p:tag name="KSO_WM_TAG_VERSION" val="1.0"/>
  <p:tag name="KSO_WM_BEAUTIFY_FLAG" val="#wm#"/>
  <p:tag name="KSO_WM_UNIT_ISCONTENTSTITLE" val="0"/>
  <p:tag name="KSO_WM_UNIT_NOCLEAR" val="0"/>
  <p:tag name="KSO_WM_UNIT_VALUE" val="10"/>
  <p:tag name="KSO_WM_UNIT_TYPE" val="a"/>
  <p:tag name="KSO_WM_UNIT_INDEX" val="1"/>
  <p:tag name="KSO_WM_UNIT_PRESET_TEXT" val="单击此处添加标题"/>
  <p:tag name="KSO_WM_TEMPLATE_CATEGORY" val="custom"/>
  <p:tag name="KSO_WM_TEMPLATE_INDEX" val="20204408"/>
  <p:tag name="KSO_WM_UNIT_ID" val="custom20204408_7*a*1"/>
  <p:tag name="KSO_WM_FULL_TEXT_BEAUTIFY_COPY_ID" val="15"/>
</p:tagLst>
</file>

<file path=ppt/tags/tag72.xml><?xml version="1.0" encoding="utf-8"?>
<p:tagLst xmlns:p="http://schemas.openxmlformats.org/presentationml/2006/main">
  <p:tag name="KSO_WM_TEMPLATE_CATEGORY" val="custom"/>
  <p:tag name="KSO_WM_TEMPLATE_INDEX" val="20204470"/>
  <p:tag name="KSO_WM_FULL_TEXT_BEAUTIFY_COPY_ID" val="150995202"/>
</p:tagLst>
</file>

<file path=ppt/tags/tag73.xml><?xml version="1.0" encoding="utf-8"?>
<p:tagLst xmlns:p="http://schemas.openxmlformats.org/presentationml/2006/main">
  <p:tag name="KSO_WM_FULL_TEXT_BEAUTIFY_COPY_ID" val="9"/>
</p:tagLst>
</file>

<file path=ppt/tags/tag74.xml><?xml version="1.0" encoding="utf-8"?>
<p:tagLst xmlns:p="http://schemas.openxmlformats.org/presentationml/2006/main">
  <p:tag name="KSO_WM_FULL_TEXT_BEAUTIFY_COPY_ID" val="10"/>
</p:tagLst>
</file>

<file path=ppt/tags/tag75.xml><?xml version="1.0" encoding="utf-8"?>
<p:tagLst xmlns:p="http://schemas.openxmlformats.org/presentationml/2006/main">
  <p:tag name="KSO_WM_FULL_TEXT_BEAUTIFY_COPY_ID" val="13"/>
</p:tagLst>
</file>

<file path=ppt/tags/tag76.xml><?xml version="1.0" encoding="utf-8"?>
<p:tagLst xmlns:p="http://schemas.openxmlformats.org/presentationml/2006/main">
  <p:tag name="KSO_WM_FULL_TEXT_BEAUTIFY_COPY_ID" val="16"/>
</p:tagLst>
</file>

<file path=ppt/tags/tag77.xml><?xml version="1.0" encoding="utf-8"?>
<p:tagLst xmlns:p="http://schemas.openxmlformats.org/presentationml/2006/main">
  <p:tag name="KSO_WM_FULL_TEXT_BEAUTIFY_COPY_ID" val="8"/>
</p:tagLst>
</file>

<file path=ppt/tags/tag78.xml><?xml version="1.0" encoding="utf-8"?>
<p:tagLst xmlns:p="http://schemas.openxmlformats.org/presentationml/2006/main">
  <p:tag name="KSO_WM_UNIT_ISCONTENTSTITLE" val="0"/>
  <p:tag name="KSO_WM_UNIT_PRESET_TEXT" val="单击此处添加标题"/>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4470_7*a*1"/>
  <p:tag name="KSO_WM_TEMPLATE_CATEGORY" val="custom"/>
  <p:tag name="KSO_WM_TEMPLATE_INDEX" val="20204470"/>
  <p:tag name="KSO_WM_UNIT_LAYERLEVEL" val="1"/>
  <p:tag name="KSO_WM_TAG_VERSION" val="1.0"/>
  <p:tag name="KSO_WM_BEAUTIFY_FLAG" val="#wm#"/>
  <p:tag name="KSO_WM_UNIT_ISNUMDGMTITLE" val="0"/>
</p:tagLst>
</file>

<file path=ppt/tags/tag79.xml><?xml version="1.0" encoding="utf-8"?>
<p:tagLst xmlns:p="http://schemas.openxmlformats.org/presentationml/2006/main">
  <p:tag name="KSO_WM_FULL_TEXT_BEAUTIFY_COPY_ID" val="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FULL_TEXT_BEAUTIFY_COPY_ID" val="10"/>
</p:tagLst>
</file>

<file path=ppt/tags/tag81.xml><?xml version="1.0" encoding="utf-8"?>
<p:tagLst xmlns:p="http://schemas.openxmlformats.org/presentationml/2006/main">
  <p:tag name="KSO_WM_FULL_TEXT_BEAUTIFY_COPY_ID" val="16"/>
</p:tagLst>
</file>

<file path=ppt/tags/tag82.xml><?xml version="1.0" encoding="utf-8"?>
<p:tagLst xmlns:p="http://schemas.openxmlformats.org/presentationml/2006/main">
  <p:tag name="KSO_WM_UNIT_ISCONTENTSTITLE" val="0"/>
  <p:tag name="KSO_WM_UNIT_PRESET_TEXT" val="单击此处添加标题"/>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4470_7*a*1"/>
  <p:tag name="KSO_WM_TEMPLATE_CATEGORY" val="custom"/>
  <p:tag name="KSO_WM_TEMPLATE_INDEX" val="20204470"/>
  <p:tag name="KSO_WM_UNIT_LAYERLEVEL" val="1"/>
  <p:tag name="KSO_WM_TAG_VERSION" val="1.0"/>
  <p:tag name="KSO_WM_BEAUTIFY_FLAG" val="#wm#"/>
  <p:tag name="KSO_WM_UNIT_ISNUMDGMTITLE" val="0"/>
</p:tagLst>
</file>

<file path=ppt/tags/tag83.xml><?xml version="1.0" encoding="utf-8"?>
<p:tagLst xmlns:p="http://schemas.openxmlformats.org/presentationml/2006/main">
  <p:tag name="KSO_WM_FULL_TEXT_BEAUTIFY_COPY_ID" val="10"/>
</p:tagLst>
</file>

<file path=ppt/tags/tag84.xml><?xml version="1.0" encoding="utf-8"?>
<p:tagLst xmlns:p="http://schemas.openxmlformats.org/presentationml/2006/main">
  <p:tag name="KSO_WM_FULL_TEXT_BEAUTIFY_COPY_ID" val="16"/>
</p:tagLst>
</file>

<file path=ppt/tags/tag85.xml><?xml version="1.0" encoding="utf-8"?>
<p:tagLst xmlns:p="http://schemas.openxmlformats.org/presentationml/2006/main">
  <p:tag name="KSO_WM_FULL_TEXT_BEAUTIFY_COPY_ID" val="10"/>
</p:tagLst>
</file>

<file path=ppt/tags/tag86.xml><?xml version="1.0" encoding="utf-8"?>
<p:tagLst xmlns:p="http://schemas.openxmlformats.org/presentationml/2006/main">
  <p:tag name="KSO_WM_FULL_TEXT_BEAUTIFY_COPY_ID" val="16"/>
</p:tagLst>
</file>

<file path=ppt/tags/tag87.xml><?xml version="1.0" encoding="utf-8"?>
<p:tagLst xmlns:p="http://schemas.openxmlformats.org/presentationml/2006/main">
  <p:tag name="KSO_WM_FULL_TEXT_BEAUTIFY_COPY_ID" val="150995220"/>
  <p:tag name="KSO_WM_TEMPLATE_CATEGORY" val="custom"/>
  <p:tag name="KSO_WM_TEMPLATE_INDEX" val="20204470"/>
</p:tagLst>
</file>

<file path=ppt/tags/tag88.xml><?xml version="1.0" encoding="utf-8"?>
<p:tagLst xmlns:p="http://schemas.openxmlformats.org/presentationml/2006/main">
  <p:tag name="KSO_WM_FULL_TEXT_BEAUTIFY_COPY_ID" val="39"/>
</p:tagLst>
</file>

<file path=ppt/tags/tag89.xml><?xml version="1.0" encoding="utf-8"?>
<p:tagLst xmlns:p="http://schemas.openxmlformats.org/presentationml/2006/main">
  <p:tag name="KSO_WM_FULL_TEXT_BEAUTIFY_COPY_ID" val="1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FULL_TEXT_BEAUTIFY_COPY_ID" val="12"/>
</p:tagLst>
</file>

<file path=ppt/tags/tag91.xml><?xml version="1.0" encoding="utf-8"?>
<p:tagLst xmlns:p="http://schemas.openxmlformats.org/presentationml/2006/main">
  <p:tag name="KSO_WM_UNIT_PLACING_PICTURE_USER_VIEWPORT" val="{&quot;height&quot;:8050,&quot;width&quot;:7550}"/>
</p:tagLst>
</file>

<file path=ppt/tags/tag92.xml><?xml version="1.0" encoding="utf-8"?>
<p:tagLst xmlns:p="http://schemas.openxmlformats.org/presentationml/2006/main">
  <p:tag name="KSO_WM_FULL_TEXT_BEAUTIFY_COPY_ID" val="12"/>
</p:tagLst>
</file>

<file path=ppt/tags/tag93.xml><?xml version="1.0" encoding="utf-8"?>
<p:tagLst xmlns:p="http://schemas.openxmlformats.org/presentationml/2006/main">
  <p:tag name="KSO_WM_FULL_TEXT_BEAUTIFY_COPY_ID" val="9"/>
</p:tagLst>
</file>

<file path=ppt/tags/tag94.xml><?xml version="1.0" encoding="utf-8"?>
<p:tagLst xmlns:p="http://schemas.openxmlformats.org/presentationml/2006/main">
  <p:tag name="KSO_WM_SLIDE_ID" val="custom20204599_15"/>
  <p:tag name="KSO_WM_TEMPLATE_SUBCATEGORY" val="0"/>
  <p:tag name="KSO_WM_TEMPLATE_MASTER_TYPE" val="1"/>
  <p:tag name="KSO_WM_TEMPLATE_COLOR_TYPE" val="1"/>
  <p:tag name="KSO_WM_SLIDE_ITEM_CNT" val="1"/>
  <p:tag name="KSO_WM_SLIDE_INDEX" val="15"/>
  <p:tag name="KSO_WM_TAG_VERSION" val="1.0"/>
  <p:tag name="KSO_WM_BEAUTIFY_FLAG" val="#wm#"/>
  <p:tag name="KSO_WM_TEMPLATE_CATEGORY" val="custom"/>
  <p:tag name="KSO_WM_TEMPLATE_INDEX" val="20204599"/>
  <p:tag name="KSO_WM_SLIDE_TYPE" val="text"/>
  <p:tag name="KSO_WM_SLIDE_SUBTYPE" val="diag"/>
  <p:tag name="KSO_WM_SLIDE_SIZE" val="723.5*43.55"/>
  <p:tag name="KSO_WM_SLIDE_POSITION" val="118.3*297.35"/>
  <p:tag name="KSO_WM_DIAGRAM_GROUP_CODE" val="l1-2"/>
  <p:tag name="KSO_WM_SLIDE_DIAGTYPE" val="l"/>
  <p:tag name="KSO_WM_SLIDE_LAYOUT" val="i_l"/>
  <p:tag name="KSO_WM_SLIDE_LAYOUT_CNT" val="1_1"/>
  <p:tag name="KSO_WM_SLIDE_LAYOUT_INFO" val="{&quot;direction&quot;:0,&quot;horizontalAlign&quot;:-1,&quot;verticalAlign&quot;:-1,&quot;type&quot;:0,&quot;diagramDirection&quot;:0,&quot;canSetOverLayout&quot;:0,&quot;isOverLayout&quot;:0,&quot;edge&quot;:{&quot;left&quot;:true,&quot;top&quot;:true,&quot;right&quot;:true,&quot;bottom&quot;:true},&quot;backgroundInfo&quot;:[{&quot;type&quot;:&quot;general&quot;,&quot;left&quot;:0.0,&quot;top&quot;:0.0,&quot;right&quot;:0.0,&quot;bottom&quot;:0.0,&quot;leftAbs&quot;:false,&quot;topAbs&quot;:false,&quot;rightAbs&quot;:false,&quot;bottomAbs&quot;:false},{&quot;type&quot;:&quot;belt&quot;,&quot;left&quot;:0.0,&quot;top&quot;:0.0,&quot;right&quot;:0.0,&quot;bottom&quot;:0.0,&quot;leftAbs&quot;:false,&quot;topAbs&quot;:false,&quot;rightAbs&quot;:false,&quot;bottomAbs&quot;:false}]}"/>
  <p:tag name="KSO_WM_SLIDE_BACKGROUND" val="[&quot;general&quot;,&quot;belt&quot;]"/>
  <p:tag name="KSO_WM_SLIDE_RATIO" val="1.777778"/>
  <p:tag name="KSO_WM_FULL_TEXT_BEAUTIFY_COPY_ID" val="150995219"/>
</p:tagLst>
</file>

<file path=ppt/tags/tag95.xml><?xml version="1.0" encoding="utf-8"?>
<p:tagLst xmlns:p="http://schemas.openxmlformats.org/presentationml/2006/main">
  <p:tag name="KSO_WM_FULL_TEXT_BEAUTIFY_COPY_ID" val="12"/>
</p:tagLst>
</file>

<file path=ppt/tags/tag96.xml><?xml version="1.0" encoding="utf-8"?>
<p:tagLst xmlns:p="http://schemas.openxmlformats.org/presentationml/2006/main">
  <p:tag name="KSO_WM_FULL_TEXT_BEAUTIFY_COPY_ID" val="39"/>
</p:tagLst>
</file>

<file path=ppt/tags/tag97.xml><?xml version="1.0" encoding="utf-8"?>
<p:tagLst xmlns:p="http://schemas.openxmlformats.org/presentationml/2006/main">
  <p:tag name="KSO_WM_FULL_TEXT_BEAUTIFY_COPY_ID" val="9"/>
</p:tagLst>
</file>

<file path=ppt/tags/tag98.xml><?xml version="1.0" encoding="utf-8"?>
<p:tagLst xmlns:p="http://schemas.openxmlformats.org/presentationml/2006/main">
  <p:tag name="KSO_WM_SLIDE_ID" val="custom20204599_15"/>
  <p:tag name="KSO_WM_TEMPLATE_SUBCATEGORY" val="0"/>
  <p:tag name="KSO_WM_TEMPLATE_MASTER_TYPE" val="1"/>
  <p:tag name="KSO_WM_TEMPLATE_COLOR_TYPE" val="1"/>
  <p:tag name="KSO_WM_SLIDE_ITEM_CNT" val="1"/>
  <p:tag name="KSO_WM_SLIDE_INDEX" val="15"/>
  <p:tag name="KSO_WM_TAG_VERSION" val="1.0"/>
  <p:tag name="KSO_WM_BEAUTIFY_FLAG" val="#wm#"/>
  <p:tag name="KSO_WM_TEMPLATE_CATEGORY" val="custom"/>
  <p:tag name="KSO_WM_TEMPLATE_INDEX" val="20204599"/>
  <p:tag name="KSO_WM_SLIDE_TYPE" val="text"/>
  <p:tag name="KSO_WM_SLIDE_SUBTYPE" val="diag"/>
  <p:tag name="KSO_WM_SLIDE_SIZE" val="723.5*43.55"/>
  <p:tag name="KSO_WM_SLIDE_POSITION" val="118.3*297.35"/>
  <p:tag name="KSO_WM_DIAGRAM_GROUP_CODE" val="l1-2"/>
  <p:tag name="KSO_WM_SLIDE_DIAGTYPE" val="l"/>
  <p:tag name="KSO_WM_SLIDE_LAYOUT" val="i_l"/>
  <p:tag name="KSO_WM_SLIDE_LAYOUT_CNT" val="1_1"/>
  <p:tag name="KSO_WM_SLIDE_LAYOUT_INFO" val="{&quot;direction&quot;:0,&quot;horizontalAlign&quot;:-1,&quot;verticalAlign&quot;:-1,&quot;type&quot;:0,&quot;diagramDirection&quot;:0,&quot;canSetOverLayout&quot;:0,&quot;isOverLayout&quot;:0,&quot;edge&quot;:{&quot;left&quot;:true,&quot;top&quot;:true,&quot;right&quot;:true,&quot;bottom&quot;:true},&quot;backgroundInfo&quot;:[{&quot;type&quot;:&quot;general&quot;,&quot;left&quot;:0.0,&quot;top&quot;:0.0,&quot;right&quot;:0.0,&quot;bottom&quot;:0.0,&quot;leftAbs&quot;:false,&quot;topAbs&quot;:false,&quot;rightAbs&quot;:false,&quot;bottomAbs&quot;:false},{&quot;type&quot;:&quot;belt&quot;,&quot;left&quot;:0.0,&quot;top&quot;:0.0,&quot;right&quot;:0.0,&quot;bottom&quot;:0.0,&quot;leftAbs&quot;:false,&quot;topAbs&quot;:false,&quot;rightAbs&quot;:false,&quot;bottomAbs&quot;:false}]}"/>
  <p:tag name="KSO_WM_SLIDE_BACKGROUND" val="[&quot;general&quot;,&quot;belt&quot;]"/>
  <p:tag name="KSO_WM_SLIDE_RATIO" val="1.777778"/>
  <p:tag name="KSO_WM_FULL_TEXT_BEAUTIFY_COPY_ID" val="150995219"/>
</p:tagLst>
</file>

<file path=ppt/tags/tag99.xml><?xml version="1.0" encoding="utf-8"?>
<p:tagLst xmlns:p="http://schemas.openxmlformats.org/presentationml/2006/main">
  <p:tag name="KSO_WM_FULL_TEXT_BEAUTIFY_COPY_ID" val="39"/>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939</Words>
  <Application>WPS 演示</Application>
  <PresentationFormat>自定义</PresentationFormat>
  <Paragraphs>116</Paragraphs>
  <Slides>12</Slides>
  <Notes>7</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12</vt:i4>
      </vt:variant>
    </vt:vector>
  </HeadingPairs>
  <TitlesOfParts>
    <vt:vector size="26" baseType="lpstr">
      <vt:lpstr>Arial</vt:lpstr>
      <vt:lpstr>宋体</vt:lpstr>
      <vt:lpstr>Wingdings</vt:lpstr>
      <vt:lpstr>微软雅黑</vt:lpstr>
      <vt:lpstr>Wingdings</vt:lpstr>
      <vt:lpstr>方正小标宋简体</vt:lpstr>
      <vt:lpstr>汉仪旗黑-85S</vt:lpstr>
      <vt:lpstr>黑体</vt:lpstr>
      <vt:lpstr>方正姚体简体</vt:lpstr>
      <vt:lpstr>Source Han Sans CN Normal</vt:lpstr>
      <vt:lpstr>MS UI Gothic</vt:lpstr>
      <vt:lpstr>Arial Unicode MS</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 Tíng</cp:lastModifiedBy>
  <cp:revision>270</cp:revision>
  <dcterms:created xsi:type="dcterms:W3CDTF">2019-06-19T02:08:00Z</dcterms:created>
  <dcterms:modified xsi:type="dcterms:W3CDTF">2022-06-07T01:40:34Z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2052-11.1.0.11744</vt:lpwstr>
  </property>
  <property fmtid="{D5CDD505-2E9C-101B-9397-08002B2CF9AE}" pid="3" name="ICV">
    <vt:lpwstr>5846953FC24145DF89E363C56DD08DD7</vt:lpwstr>
  </property>
</Properties>
</file>